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7" r:id="rId4"/>
    <p:sldId id="265" r:id="rId5"/>
    <p:sldId id="269" r:id="rId6"/>
    <p:sldId id="271" r:id="rId7"/>
    <p:sldId id="258" r:id="rId8"/>
    <p:sldId id="272" r:id="rId9"/>
    <p:sldId id="273" r:id="rId10"/>
    <p:sldId id="274" r:id="rId11"/>
    <p:sldId id="275" r:id="rId12"/>
    <p:sldId id="276" r:id="rId13"/>
    <p:sldId id="277" r:id="rId14"/>
    <p:sldId id="283" r:id="rId15"/>
    <p:sldId id="279" r:id="rId16"/>
    <p:sldId id="280" r:id="rId17"/>
    <p:sldId id="259" r:id="rId18"/>
    <p:sldId id="281" r:id="rId19"/>
    <p:sldId id="282" r:id="rId20"/>
    <p:sldId id="28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84" y="342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image" Target="../media/image3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image" Target="../media/image7.pn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svg"/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image" Target="../media/image3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image" Target="../media/image7.pn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svg"/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575D5F-3296-47AD-8519-57A0B919EB43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FFA79C1-948F-4BEE-8BB6-1E67E6AAA86B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it-IT" sz="2400" b="0" cap="none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Gruppo di lavoro</a:t>
          </a:r>
          <a:endParaRPr lang="en-US" sz="2400" b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</a:endParaRPr>
        </a:p>
      </dgm:t>
    </dgm:pt>
    <dgm:pt modelId="{2D041A02-D966-40E5-A397-9011130227A8}" type="parTrans" cxnId="{646D853E-1EF3-4BE1-AF0A-511DC834DF0F}">
      <dgm:prSet/>
      <dgm:spPr/>
      <dgm:t>
        <a:bodyPr/>
        <a:lstStyle/>
        <a:p>
          <a:endParaRPr lang="en-US"/>
        </a:p>
      </dgm:t>
    </dgm:pt>
    <dgm:pt modelId="{4DCE1D5D-2259-40B4-8DB8-20D411C43795}" type="sibTrans" cxnId="{646D853E-1EF3-4BE1-AF0A-511DC834DF0F}">
      <dgm:prSet/>
      <dgm:spPr/>
      <dgm:t>
        <a:bodyPr/>
        <a:lstStyle/>
        <a:p>
          <a:endParaRPr lang="en-US"/>
        </a:p>
      </dgm:t>
    </dgm:pt>
    <dgm:pt modelId="{7FC236C7-CDC0-47D8-85C4-186BCA5CFEF3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it-IT" sz="2400" b="0" cap="none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Ascolto</a:t>
          </a:r>
          <a:br>
            <a:rPr lang="it-IT" sz="2400" b="0" cap="none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</a:br>
          <a:r>
            <a:rPr lang="it-IT" sz="2400" b="0" cap="none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di esperienze fuori diocesi</a:t>
          </a:r>
          <a:endParaRPr lang="en-US" sz="2400" b="0" cap="none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</a:endParaRPr>
        </a:p>
      </dgm:t>
    </dgm:pt>
    <dgm:pt modelId="{903034DD-18B6-4355-802F-DCCA5259E183}" type="parTrans" cxnId="{080C5075-9022-42DD-9022-5343EFD2029A}">
      <dgm:prSet/>
      <dgm:spPr/>
      <dgm:t>
        <a:bodyPr/>
        <a:lstStyle/>
        <a:p>
          <a:endParaRPr lang="en-US"/>
        </a:p>
      </dgm:t>
    </dgm:pt>
    <dgm:pt modelId="{ACF86078-2253-473A-9900-F8064FF4F0D1}" type="sibTrans" cxnId="{080C5075-9022-42DD-9022-5343EFD2029A}">
      <dgm:prSet/>
      <dgm:spPr/>
      <dgm:t>
        <a:bodyPr/>
        <a:lstStyle/>
        <a:p>
          <a:endParaRPr lang="en-US"/>
        </a:p>
      </dgm:t>
    </dgm:pt>
    <dgm:pt modelId="{AA82A7E6-9E11-4E18-936A-FC89262049AE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it-IT" sz="2400" b="0" cap="none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Ascolto </a:t>
          </a:r>
          <a:br>
            <a:rPr lang="it-IT" sz="2400" b="0" cap="none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</a:br>
          <a:r>
            <a:rPr lang="it-IT" sz="2400" b="0" cap="none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del territorio diocesano</a:t>
          </a:r>
          <a:endParaRPr lang="en-US" sz="2400" b="0" cap="none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</a:endParaRPr>
        </a:p>
      </dgm:t>
    </dgm:pt>
    <dgm:pt modelId="{52B2FC00-D67A-4ED0-B825-64F2E743C9AD}" type="parTrans" cxnId="{3EE38124-9B1E-4692-82FA-4F931458CFC4}">
      <dgm:prSet/>
      <dgm:spPr/>
      <dgm:t>
        <a:bodyPr/>
        <a:lstStyle/>
        <a:p>
          <a:endParaRPr lang="en-US"/>
        </a:p>
      </dgm:t>
    </dgm:pt>
    <dgm:pt modelId="{974C2732-D0BE-4A1A-B9C7-A266B7DFCF74}" type="sibTrans" cxnId="{3EE38124-9B1E-4692-82FA-4F931458CFC4}">
      <dgm:prSet/>
      <dgm:spPr/>
      <dgm:t>
        <a:bodyPr/>
        <a:lstStyle/>
        <a:p>
          <a:endParaRPr lang="en-US"/>
        </a:p>
      </dgm:t>
    </dgm:pt>
    <dgm:pt modelId="{10537826-3C03-4699-B86E-5FE8F0086D47}">
      <dgm:prSet custT="1"/>
      <dgm:spPr/>
      <dgm:t>
        <a:bodyPr/>
        <a:lstStyle/>
        <a:p>
          <a:pPr>
            <a:defRPr cap="all"/>
          </a:pPr>
          <a:r>
            <a:rPr lang="it-IT" sz="2400" b="0" cap="none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Elaborazione</a:t>
          </a:r>
          <a:endParaRPr lang="en-US" sz="2400" b="0" cap="none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</a:endParaRPr>
        </a:p>
      </dgm:t>
    </dgm:pt>
    <dgm:pt modelId="{49EAE9F5-0449-45C1-91E9-99996BB2A5C3}" type="parTrans" cxnId="{FFA289C6-5B61-4D85-BECD-F121DFF865D6}">
      <dgm:prSet/>
      <dgm:spPr/>
      <dgm:t>
        <a:bodyPr/>
        <a:lstStyle/>
        <a:p>
          <a:endParaRPr lang="en-US"/>
        </a:p>
      </dgm:t>
    </dgm:pt>
    <dgm:pt modelId="{CE7600D9-52CF-405F-9840-A68E654A4397}" type="sibTrans" cxnId="{FFA289C6-5B61-4D85-BECD-F121DFF865D6}">
      <dgm:prSet/>
      <dgm:spPr/>
      <dgm:t>
        <a:bodyPr/>
        <a:lstStyle/>
        <a:p>
          <a:endParaRPr lang="en-US"/>
        </a:p>
      </dgm:t>
    </dgm:pt>
    <dgm:pt modelId="{3AB5CFEA-B0E8-446A-87A3-C65A66E6C32F}" type="pres">
      <dgm:prSet presAssocID="{3D575D5F-3296-47AD-8519-57A0B919EB43}" presName="root" presStyleCnt="0">
        <dgm:presLayoutVars>
          <dgm:dir/>
          <dgm:resizeHandles val="exact"/>
        </dgm:presLayoutVars>
      </dgm:prSet>
      <dgm:spPr/>
    </dgm:pt>
    <dgm:pt modelId="{278B3879-D24B-470D-B4FA-8D84FED00431}" type="pres">
      <dgm:prSet presAssocID="{3FFA79C1-948F-4BEE-8BB6-1E67E6AAA86B}" presName="compNode" presStyleCnt="0"/>
      <dgm:spPr/>
    </dgm:pt>
    <dgm:pt modelId="{E9974FFC-58A3-4E72-9777-F21F60499928}" type="pres">
      <dgm:prSet presAssocID="{3FFA79C1-948F-4BEE-8BB6-1E67E6AAA86B}" presName="iconBgRect" presStyleLbl="bgShp" presStyleIdx="0" presStyleCnt="4"/>
      <dgm:spPr/>
    </dgm:pt>
    <dgm:pt modelId="{E24E9EE4-7339-41F5-BE4D-270C1F8F7496}" type="pres">
      <dgm:prSet presAssocID="{3FFA79C1-948F-4BEE-8BB6-1E67E6AAA86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tenti"/>
        </a:ext>
      </dgm:extLst>
    </dgm:pt>
    <dgm:pt modelId="{2E8AF7A6-5D93-4AF7-9C46-453C2C85E44A}" type="pres">
      <dgm:prSet presAssocID="{3FFA79C1-948F-4BEE-8BB6-1E67E6AAA86B}" presName="spaceRect" presStyleCnt="0"/>
      <dgm:spPr/>
    </dgm:pt>
    <dgm:pt modelId="{90A1C6C2-BFC3-44EC-A078-2060244D8DD4}" type="pres">
      <dgm:prSet presAssocID="{3FFA79C1-948F-4BEE-8BB6-1E67E6AAA86B}" presName="textRect" presStyleLbl="revTx" presStyleIdx="0" presStyleCnt="4">
        <dgm:presLayoutVars>
          <dgm:chMax val="1"/>
          <dgm:chPref val="1"/>
        </dgm:presLayoutVars>
      </dgm:prSet>
      <dgm:spPr/>
    </dgm:pt>
    <dgm:pt modelId="{ADF0A6C8-4C9D-4696-B11B-38BCFDA58D60}" type="pres">
      <dgm:prSet presAssocID="{4DCE1D5D-2259-40B4-8DB8-20D411C43795}" presName="sibTrans" presStyleCnt="0"/>
      <dgm:spPr/>
    </dgm:pt>
    <dgm:pt modelId="{FD10AF0C-EE85-40A3-AC92-63AE49305287}" type="pres">
      <dgm:prSet presAssocID="{7FC236C7-CDC0-47D8-85C4-186BCA5CFEF3}" presName="compNode" presStyleCnt="0"/>
      <dgm:spPr/>
    </dgm:pt>
    <dgm:pt modelId="{5BFB96F5-5739-4058-B106-17FE6E317089}" type="pres">
      <dgm:prSet presAssocID="{7FC236C7-CDC0-47D8-85C4-186BCA5CFEF3}" presName="iconBgRect" presStyleLbl="bgShp" presStyleIdx="1" presStyleCnt="4"/>
      <dgm:spPr/>
    </dgm:pt>
    <dgm:pt modelId="{C28C5C53-2AB7-4EDC-88F0-D63B01F94560}" type="pres">
      <dgm:prSet presAssocID="{7FC236C7-CDC0-47D8-85C4-186BCA5CFEF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ffie"/>
        </a:ext>
      </dgm:extLst>
    </dgm:pt>
    <dgm:pt modelId="{3B910921-2B20-473B-8DD5-727794E312F0}" type="pres">
      <dgm:prSet presAssocID="{7FC236C7-CDC0-47D8-85C4-186BCA5CFEF3}" presName="spaceRect" presStyleCnt="0"/>
      <dgm:spPr/>
    </dgm:pt>
    <dgm:pt modelId="{7664DD96-400B-493A-820D-431BB68F9F13}" type="pres">
      <dgm:prSet presAssocID="{7FC236C7-CDC0-47D8-85C4-186BCA5CFEF3}" presName="textRect" presStyleLbl="revTx" presStyleIdx="1" presStyleCnt="4">
        <dgm:presLayoutVars>
          <dgm:chMax val="1"/>
          <dgm:chPref val="1"/>
        </dgm:presLayoutVars>
      </dgm:prSet>
      <dgm:spPr/>
    </dgm:pt>
    <dgm:pt modelId="{C45281EA-F896-47ED-B182-31220EA14CD5}" type="pres">
      <dgm:prSet presAssocID="{ACF86078-2253-473A-9900-F8064FF4F0D1}" presName="sibTrans" presStyleCnt="0"/>
      <dgm:spPr/>
    </dgm:pt>
    <dgm:pt modelId="{356161B8-EB12-44D8-9A35-4F81B92C17F4}" type="pres">
      <dgm:prSet presAssocID="{AA82A7E6-9E11-4E18-936A-FC89262049AE}" presName="compNode" presStyleCnt="0"/>
      <dgm:spPr/>
    </dgm:pt>
    <dgm:pt modelId="{8C06F130-AAA2-4887-A974-2E591847BDC3}" type="pres">
      <dgm:prSet presAssocID="{AA82A7E6-9E11-4E18-936A-FC89262049AE}" presName="iconBgRect" presStyleLbl="bgShp" presStyleIdx="2" presStyleCnt="4"/>
      <dgm:spPr/>
    </dgm:pt>
    <dgm:pt modelId="{F0B2B3B5-6FB2-473B-85CF-B183A019B7A4}" type="pres">
      <dgm:prSet presAssocID="{AA82A7E6-9E11-4E18-936A-FC89262049A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AE25CC8E-0E50-413E-B2CB-EADF123C36EF}" type="pres">
      <dgm:prSet presAssocID="{AA82A7E6-9E11-4E18-936A-FC89262049AE}" presName="spaceRect" presStyleCnt="0"/>
      <dgm:spPr/>
    </dgm:pt>
    <dgm:pt modelId="{0F2D341E-6D9A-40F1-8B69-319BEE7DF728}" type="pres">
      <dgm:prSet presAssocID="{AA82A7E6-9E11-4E18-936A-FC89262049AE}" presName="textRect" presStyleLbl="revTx" presStyleIdx="2" presStyleCnt="4">
        <dgm:presLayoutVars>
          <dgm:chMax val="1"/>
          <dgm:chPref val="1"/>
        </dgm:presLayoutVars>
      </dgm:prSet>
      <dgm:spPr/>
    </dgm:pt>
    <dgm:pt modelId="{30938F60-A367-4455-BF9F-AC40CE2D85C7}" type="pres">
      <dgm:prSet presAssocID="{974C2732-D0BE-4A1A-B9C7-A266B7DFCF74}" presName="sibTrans" presStyleCnt="0"/>
      <dgm:spPr/>
    </dgm:pt>
    <dgm:pt modelId="{17958A32-B017-4BA3-A3F9-782E1C53C66B}" type="pres">
      <dgm:prSet presAssocID="{10537826-3C03-4699-B86E-5FE8F0086D47}" presName="compNode" presStyleCnt="0"/>
      <dgm:spPr/>
    </dgm:pt>
    <dgm:pt modelId="{B595DDCD-CB30-40D9-8C12-8D13328AC7EB}" type="pres">
      <dgm:prSet presAssocID="{10537826-3C03-4699-B86E-5FE8F0086D47}" presName="iconBgRect" presStyleLbl="bgShp" presStyleIdx="3" presStyleCnt="4"/>
      <dgm:spPr/>
    </dgm:pt>
    <dgm:pt modelId="{DA3AB6A1-5197-4945-85F8-B303C087ECA9}" type="pres">
      <dgm:prSet presAssocID="{10537826-3C03-4699-B86E-5FE8F0086D4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83DBE86E-2F7F-47C0-967B-D8008CDAD1E6}" type="pres">
      <dgm:prSet presAssocID="{10537826-3C03-4699-B86E-5FE8F0086D47}" presName="spaceRect" presStyleCnt="0"/>
      <dgm:spPr/>
    </dgm:pt>
    <dgm:pt modelId="{77BBD541-4BA6-4279-8305-C8D932F252BD}" type="pres">
      <dgm:prSet presAssocID="{10537826-3C03-4699-B86E-5FE8F0086D4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F691BE08-12FD-43E3-8D69-7996D0C5B452}" type="presOf" srcId="{10537826-3C03-4699-B86E-5FE8F0086D47}" destId="{77BBD541-4BA6-4279-8305-C8D932F252BD}" srcOrd="0" destOrd="0" presId="urn:microsoft.com/office/officeart/2018/5/layout/IconCircleLabelList"/>
    <dgm:cxn modelId="{0066AF0E-F0EA-499B-939A-245CE1F29706}" type="presOf" srcId="{3D575D5F-3296-47AD-8519-57A0B919EB43}" destId="{3AB5CFEA-B0E8-446A-87A3-C65A66E6C32F}" srcOrd="0" destOrd="0" presId="urn:microsoft.com/office/officeart/2018/5/layout/IconCircleLabelList"/>
    <dgm:cxn modelId="{3EE38124-9B1E-4692-82FA-4F931458CFC4}" srcId="{3D575D5F-3296-47AD-8519-57A0B919EB43}" destId="{AA82A7E6-9E11-4E18-936A-FC89262049AE}" srcOrd="2" destOrd="0" parTransId="{52B2FC00-D67A-4ED0-B825-64F2E743C9AD}" sibTransId="{974C2732-D0BE-4A1A-B9C7-A266B7DFCF74}"/>
    <dgm:cxn modelId="{646D853E-1EF3-4BE1-AF0A-511DC834DF0F}" srcId="{3D575D5F-3296-47AD-8519-57A0B919EB43}" destId="{3FFA79C1-948F-4BEE-8BB6-1E67E6AAA86B}" srcOrd="0" destOrd="0" parTransId="{2D041A02-D966-40E5-A397-9011130227A8}" sibTransId="{4DCE1D5D-2259-40B4-8DB8-20D411C43795}"/>
    <dgm:cxn modelId="{B754FB61-6941-450B-9579-F97D9BFD1566}" type="presOf" srcId="{7FC236C7-CDC0-47D8-85C4-186BCA5CFEF3}" destId="{7664DD96-400B-493A-820D-431BB68F9F13}" srcOrd="0" destOrd="0" presId="urn:microsoft.com/office/officeart/2018/5/layout/IconCircleLabelList"/>
    <dgm:cxn modelId="{40DF664E-9C78-4D00-AFBA-05BFD7209453}" type="presOf" srcId="{AA82A7E6-9E11-4E18-936A-FC89262049AE}" destId="{0F2D341E-6D9A-40F1-8B69-319BEE7DF728}" srcOrd="0" destOrd="0" presId="urn:microsoft.com/office/officeart/2018/5/layout/IconCircleLabelList"/>
    <dgm:cxn modelId="{080C5075-9022-42DD-9022-5343EFD2029A}" srcId="{3D575D5F-3296-47AD-8519-57A0B919EB43}" destId="{7FC236C7-CDC0-47D8-85C4-186BCA5CFEF3}" srcOrd="1" destOrd="0" parTransId="{903034DD-18B6-4355-802F-DCCA5259E183}" sibTransId="{ACF86078-2253-473A-9900-F8064FF4F0D1}"/>
    <dgm:cxn modelId="{FFA289C6-5B61-4D85-BECD-F121DFF865D6}" srcId="{3D575D5F-3296-47AD-8519-57A0B919EB43}" destId="{10537826-3C03-4699-B86E-5FE8F0086D47}" srcOrd="3" destOrd="0" parTransId="{49EAE9F5-0449-45C1-91E9-99996BB2A5C3}" sibTransId="{CE7600D9-52CF-405F-9840-A68E654A4397}"/>
    <dgm:cxn modelId="{31DCABFC-CAE0-4047-984A-71351F27258D}" type="presOf" srcId="{3FFA79C1-948F-4BEE-8BB6-1E67E6AAA86B}" destId="{90A1C6C2-BFC3-44EC-A078-2060244D8DD4}" srcOrd="0" destOrd="0" presId="urn:microsoft.com/office/officeart/2018/5/layout/IconCircleLabelList"/>
    <dgm:cxn modelId="{ADC21581-DE4B-4625-AC3B-43EB6F7469DE}" type="presParOf" srcId="{3AB5CFEA-B0E8-446A-87A3-C65A66E6C32F}" destId="{278B3879-D24B-470D-B4FA-8D84FED00431}" srcOrd="0" destOrd="0" presId="urn:microsoft.com/office/officeart/2018/5/layout/IconCircleLabelList"/>
    <dgm:cxn modelId="{B1E9C653-8E6A-4ADD-A8AD-4B898AA8BE18}" type="presParOf" srcId="{278B3879-D24B-470D-B4FA-8D84FED00431}" destId="{E9974FFC-58A3-4E72-9777-F21F60499928}" srcOrd="0" destOrd="0" presId="urn:microsoft.com/office/officeart/2018/5/layout/IconCircleLabelList"/>
    <dgm:cxn modelId="{36CEC840-2A93-4432-B96F-1BC18D7BDA33}" type="presParOf" srcId="{278B3879-D24B-470D-B4FA-8D84FED00431}" destId="{E24E9EE4-7339-41F5-BE4D-270C1F8F7496}" srcOrd="1" destOrd="0" presId="urn:microsoft.com/office/officeart/2018/5/layout/IconCircleLabelList"/>
    <dgm:cxn modelId="{77AA118D-C5E8-4878-8953-DFC31AF0B75F}" type="presParOf" srcId="{278B3879-D24B-470D-B4FA-8D84FED00431}" destId="{2E8AF7A6-5D93-4AF7-9C46-453C2C85E44A}" srcOrd="2" destOrd="0" presId="urn:microsoft.com/office/officeart/2018/5/layout/IconCircleLabelList"/>
    <dgm:cxn modelId="{39276FF9-7E30-448E-80DA-D012144048AE}" type="presParOf" srcId="{278B3879-D24B-470D-B4FA-8D84FED00431}" destId="{90A1C6C2-BFC3-44EC-A078-2060244D8DD4}" srcOrd="3" destOrd="0" presId="urn:microsoft.com/office/officeart/2018/5/layout/IconCircleLabelList"/>
    <dgm:cxn modelId="{CFC1F122-DE5A-4772-A24B-B5B99CF6B9ED}" type="presParOf" srcId="{3AB5CFEA-B0E8-446A-87A3-C65A66E6C32F}" destId="{ADF0A6C8-4C9D-4696-B11B-38BCFDA58D60}" srcOrd="1" destOrd="0" presId="urn:microsoft.com/office/officeart/2018/5/layout/IconCircleLabelList"/>
    <dgm:cxn modelId="{92F9FE57-7BD9-4242-A668-6A7436E4D664}" type="presParOf" srcId="{3AB5CFEA-B0E8-446A-87A3-C65A66E6C32F}" destId="{FD10AF0C-EE85-40A3-AC92-63AE49305287}" srcOrd="2" destOrd="0" presId="urn:microsoft.com/office/officeart/2018/5/layout/IconCircleLabelList"/>
    <dgm:cxn modelId="{40909E90-A821-4753-AC97-3006CCF55FF6}" type="presParOf" srcId="{FD10AF0C-EE85-40A3-AC92-63AE49305287}" destId="{5BFB96F5-5739-4058-B106-17FE6E317089}" srcOrd="0" destOrd="0" presId="urn:microsoft.com/office/officeart/2018/5/layout/IconCircleLabelList"/>
    <dgm:cxn modelId="{CF419598-6D5D-481E-AE4A-B1215C9B7ED2}" type="presParOf" srcId="{FD10AF0C-EE85-40A3-AC92-63AE49305287}" destId="{C28C5C53-2AB7-4EDC-88F0-D63B01F94560}" srcOrd="1" destOrd="0" presId="urn:microsoft.com/office/officeart/2018/5/layout/IconCircleLabelList"/>
    <dgm:cxn modelId="{344B3923-A0CB-4878-B2CF-9791FF261B96}" type="presParOf" srcId="{FD10AF0C-EE85-40A3-AC92-63AE49305287}" destId="{3B910921-2B20-473B-8DD5-727794E312F0}" srcOrd="2" destOrd="0" presId="urn:microsoft.com/office/officeart/2018/5/layout/IconCircleLabelList"/>
    <dgm:cxn modelId="{43F24177-DA0B-423E-A235-EBD5F15385C9}" type="presParOf" srcId="{FD10AF0C-EE85-40A3-AC92-63AE49305287}" destId="{7664DD96-400B-493A-820D-431BB68F9F13}" srcOrd="3" destOrd="0" presId="urn:microsoft.com/office/officeart/2018/5/layout/IconCircleLabelList"/>
    <dgm:cxn modelId="{2D3EC93A-124C-4C18-8650-FB1B85231253}" type="presParOf" srcId="{3AB5CFEA-B0E8-446A-87A3-C65A66E6C32F}" destId="{C45281EA-F896-47ED-B182-31220EA14CD5}" srcOrd="3" destOrd="0" presId="urn:microsoft.com/office/officeart/2018/5/layout/IconCircleLabelList"/>
    <dgm:cxn modelId="{96079F6E-CC49-4604-BE70-85D94B596A63}" type="presParOf" srcId="{3AB5CFEA-B0E8-446A-87A3-C65A66E6C32F}" destId="{356161B8-EB12-44D8-9A35-4F81B92C17F4}" srcOrd="4" destOrd="0" presId="urn:microsoft.com/office/officeart/2018/5/layout/IconCircleLabelList"/>
    <dgm:cxn modelId="{6BF5ADAB-2A87-46F5-A4DA-3FFAFAC6841B}" type="presParOf" srcId="{356161B8-EB12-44D8-9A35-4F81B92C17F4}" destId="{8C06F130-AAA2-4887-A974-2E591847BDC3}" srcOrd="0" destOrd="0" presId="urn:microsoft.com/office/officeart/2018/5/layout/IconCircleLabelList"/>
    <dgm:cxn modelId="{70CC0978-D211-4BF9-978A-026E495E80EC}" type="presParOf" srcId="{356161B8-EB12-44D8-9A35-4F81B92C17F4}" destId="{F0B2B3B5-6FB2-473B-85CF-B183A019B7A4}" srcOrd="1" destOrd="0" presId="urn:microsoft.com/office/officeart/2018/5/layout/IconCircleLabelList"/>
    <dgm:cxn modelId="{9091AB42-A98B-4FAF-A05B-057C3A5D337A}" type="presParOf" srcId="{356161B8-EB12-44D8-9A35-4F81B92C17F4}" destId="{AE25CC8E-0E50-413E-B2CB-EADF123C36EF}" srcOrd="2" destOrd="0" presId="urn:microsoft.com/office/officeart/2018/5/layout/IconCircleLabelList"/>
    <dgm:cxn modelId="{A21B932C-D91E-4493-B447-6D7C4D196A7E}" type="presParOf" srcId="{356161B8-EB12-44D8-9A35-4F81B92C17F4}" destId="{0F2D341E-6D9A-40F1-8B69-319BEE7DF728}" srcOrd="3" destOrd="0" presId="urn:microsoft.com/office/officeart/2018/5/layout/IconCircleLabelList"/>
    <dgm:cxn modelId="{490FE25A-E901-44E2-9DA4-7CC32515D5E9}" type="presParOf" srcId="{3AB5CFEA-B0E8-446A-87A3-C65A66E6C32F}" destId="{30938F60-A367-4455-BF9F-AC40CE2D85C7}" srcOrd="5" destOrd="0" presId="urn:microsoft.com/office/officeart/2018/5/layout/IconCircleLabelList"/>
    <dgm:cxn modelId="{7B88A89F-5E32-4A8E-8FFD-8F2F3CAC97E2}" type="presParOf" srcId="{3AB5CFEA-B0E8-446A-87A3-C65A66E6C32F}" destId="{17958A32-B017-4BA3-A3F9-782E1C53C66B}" srcOrd="6" destOrd="0" presId="urn:microsoft.com/office/officeart/2018/5/layout/IconCircleLabelList"/>
    <dgm:cxn modelId="{DF71B924-1FD1-467C-9473-86FDBDCEB4D0}" type="presParOf" srcId="{17958A32-B017-4BA3-A3F9-782E1C53C66B}" destId="{B595DDCD-CB30-40D9-8C12-8D13328AC7EB}" srcOrd="0" destOrd="0" presId="urn:microsoft.com/office/officeart/2018/5/layout/IconCircleLabelList"/>
    <dgm:cxn modelId="{1C217FC0-338C-457A-984D-3D0E65CF0B87}" type="presParOf" srcId="{17958A32-B017-4BA3-A3F9-782E1C53C66B}" destId="{DA3AB6A1-5197-4945-85F8-B303C087ECA9}" srcOrd="1" destOrd="0" presId="urn:microsoft.com/office/officeart/2018/5/layout/IconCircleLabelList"/>
    <dgm:cxn modelId="{41170576-8702-4A02-9CCA-67A73D6C7C33}" type="presParOf" srcId="{17958A32-B017-4BA3-A3F9-782E1C53C66B}" destId="{83DBE86E-2F7F-47C0-967B-D8008CDAD1E6}" srcOrd="2" destOrd="0" presId="urn:microsoft.com/office/officeart/2018/5/layout/IconCircleLabelList"/>
    <dgm:cxn modelId="{D200577B-3CC3-4A7D-ABA8-6720B9FE76B4}" type="presParOf" srcId="{17958A32-B017-4BA3-A3F9-782E1C53C66B}" destId="{77BBD541-4BA6-4279-8305-C8D932F252B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FCD562F-D9E2-4F5E-BD62-43E6201976F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857928-C0A2-48C6-897A-E5977DC2D3FD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Ordine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dei Sacramenti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gm:t>
    </dgm:pt>
    <dgm:pt modelId="{3A9BA1FF-15D7-4597-85BE-2D268BFBCBCC}" type="parTrans" cxnId="{A6ADE6BF-C978-4C5D-B9A7-D6C87AE84318}">
      <dgm:prSet/>
      <dgm:spPr/>
      <dgm:t>
        <a:bodyPr/>
        <a:lstStyle/>
        <a:p>
          <a:endParaRPr lang="en-US"/>
        </a:p>
      </dgm:t>
    </dgm:pt>
    <dgm:pt modelId="{9E269E87-9561-4E5B-B75F-68AB5AEB6862}" type="sibTrans" cxnId="{A6ADE6BF-C978-4C5D-B9A7-D6C87AE84318}">
      <dgm:prSet/>
      <dgm:spPr/>
      <dgm:t>
        <a:bodyPr/>
        <a:lstStyle/>
        <a:p>
          <a:endParaRPr lang="en-US"/>
        </a:p>
      </dgm:t>
    </dgm:pt>
    <dgm:pt modelId="{6F002EA4-3055-4230-9BE4-58BE50E1C7D5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Cura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della Celebrazione eucaristica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gm:t>
    </dgm:pt>
    <dgm:pt modelId="{8AD7C975-2107-40C4-80F2-4838E1E6794D}" type="parTrans" cxnId="{843C1F06-D98C-4ABE-BE32-882DF347757A}">
      <dgm:prSet/>
      <dgm:spPr/>
      <dgm:t>
        <a:bodyPr/>
        <a:lstStyle/>
        <a:p>
          <a:endParaRPr lang="en-US"/>
        </a:p>
      </dgm:t>
    </dgm:pt>
    <dgm:pt modelId="{5D1469AD-3916-4BD0-971D-7AF8897B93BC}" type="sibTrans" cxnId="{843C1F06-D98C-4ABE-BE32-882DF347757A}">
      <dgm:prSet/>
      <dgm:spPr/>
      <dgm:t>
        <a:bodyPr/>
        <a:lstStyle/>
        <a:p>
          <a:endParaRPr lang="en-US"/>
        </a:p>
      </dgm:t>
    </dgm:pt>
    <dgm:pt modelId="{676EE6A4-D8B3-4944-847E-330C19D9C17C}" type="pres">
      <dgm:prSet presAssocID="{BFCD562F-D9E2-4F5E-BD62-43E6201976F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85503D6-5AAE-4E23-BCD9-A2661EDB50B0}" type="pres">
      <dgm:prSet presAssocID="{C3857928-C0A2-48C6-897A-E5977DC2D3FD}" presName="hierRoot1" presStyleCnt="0"/>
      <dgm:spPr/>
    </dgm:pt>
    <dgm:pt modelId="{237B3201-9100-4EB2-888F-86997CA1AD51}" type="pres">
      <dgm:prSet presAssocID="{C3857928-C0A2-48C6-897A-E5977DC2D3FD}" presName="composite" presStyleCnt="0"/>
      <dgm:spPr/>
    </dgm:pt>
    <dgm:pt modelId="{908DFCAD-9E2D-4571-9325-D65C17390C3C}" type="pres">
      <dgm:prSet presAssocID="{C3857928-C0A2-48C6-897A-E5977DC2D3FD}" presName="background" presStyleLbl="node0" presStyleIdx="0" presStyleCnt="2"/>
      <dgm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99A435FA-0172-4252-AA65-3A6A0CAA5B40}" type="pres">
      <dgm:prSet presAssocID="{C3857928-C0A2-48C6-897A-E5977DC2D3FD}" presName="text" presStyleLbl="fgAcc0" presStyleIdx="0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1B255F2B-3A72-482E-B5AA-BC2703319895}" type="pres">
      <dgm:prSet presAssocID="{C3857928-C0A2-48C6-897A-E5977DC2D3FD}" presName="hierChild2" presStyleCnt="0"/>
      <dgm:spPr/>
    </dgm:pt>
    <dgm:pt modelId="{F6F06C4D-CDAB-4AB3-873F-2368D23299C3}" type="pres">
      <dgm:prSet presAssocID="{6F002EA4-3055-4230-9BE4-58BE50E1C7D5}" presName="hierRoot1" presStyleCnt="0"/>
      <dgm:spPr/>
    </dgm:pt>
    <dgm:pt modelId="{FB2B4EB5-E95A-4CF5-BC63-EBAB97A0718B}" type="pres">
      <dgm:prSet presAssocID="{6F002EA4-3055-4230-9BE4-58BE50E1C7D5}" presName="composite" presStyleCnt="0"/>
      <dgm:spPr/>
    </dgm:pt>
    <dgm:pt modelId="{F739CEEC-0DE3-4ADC-ABA1-F3D271306A79}" type="pres">
      <dgm:prSet presAssocID="{6F002EA4-3055-4230-9BE4-58BE50E1C7D5}" presName="background" presStyleLbl="node0" presStyleIdx="1" presStyleCnt="2"/>
      <dgm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CF7E7B07-4510-4332-95E5-772D7255218E}" type="pres">
      <dgm:prSet presAssocID="{6F002EA4-3055-4230-9BE4-58BE50E1C7D5}" presName="text" presStyleLbl="fgAcc0" presStyleIdx="1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DBCCE7EA-D3A5-44F2-B47F-F3D7890CC691}" type="pres">
      <dgm:prSet presAssocID="{6F002EA4-3055-4230-9BE4-58BE50E1C7D5}" presName="hierChild2" presStyleCnt="0"/>
      <dgm:spPr/>
    </dgm:pt>
  </dgm:ptLst>
  <dgm:cxnLst>
    <dgm:cxn modelId="{843C1F06-D98C-4ABE-BE32-882DF347757A}" srcId="{BFCD562F-D9E2-4F5E-BD62-43E6201976F0}" destId="{6F002EA4-3055-4230-9BE4-58BE50E1C7D5}" srcOrd="1" destOrd="0" parTransId="{8AD7C975-2107-40C4-80F2-4838E1E6794D}" sibTransId="{5D1469AD-3916-4BD0-971D-7AF8897B93BC}"/>
    <dgm:cxn modelId="{5F6C8033-5FC3-45CC-8E75-D2E8428ECA6D}" type="presOf" srcId="{C3857928-C0A2-48C6-897A-E5977DC2D3FD}" destId="{99A435FA-0172-4252-AA65-3A6A0CAA5B40}" srcOrd="0" destOrd="0" presId="urn:microsoft.com/office/officeart/2005/8/layout/hierarchy1"/>
    <dgm:cxn modelId="{50C6FF65-6922-43E7-811A-1F4E67605DC0}" type="presOf" srcId="{BFCD562F-D9E2-4F5E-BD62-43E6201976F0}" destId="{676EE6A4-D8B3-4944-847E-330C19D9C17C}" srcOrd="0" destOrd="0" presId="urn:microsoft.com/office/officeart/2005/8/layout/hierarchy1"/>
    <dgm:cxn modelId="{9FB18990-5DD2-4641-9FF1-9884506C58E7}" type="presOf" srcId="{6F002EA4-3055-4230-9BE4-58BE50E1C7D5}" destId="{CF7E7B07-4510-4332-95E5-772D7255218E}" srcOrd="0" destOrd="0" presId="urn:microsoft.com/office/officeart/2005/8/layout/hierarchy1"/>
    <dgm:cxn modelId="{A6ADE6BF-C978-4C5D-B9A7-D6C87AE84318}" srcId="{BFCD562F-D9E2-4F5E-BD62-43E6201976F0}" destId="{C3857928-C0A2-48C6-897A-E5977DC2D3FD}" srcOrd="0" destOrd="0" parTransId="{3A9BA1FF-15D7-4597-85BE-2D268BFBCBCC}" sibTransId="{9E269E87-9561-4E5B-B75F-68AB5AEB6862}"/>
    <dgm:cxn modelId="{E581F93D-4C48-41BE-AF98-1208CE51F01B}" type="presParOf" srcId="{676EE6A4-D8B3-4944-847E-330C19D9C17C}" destId="{685503D6-5AAE-4E23-BCD9-A2661EDB50B0}" srcOrd="0" destOrd="0" presId="urn:microsoft.com/office/officeart/2005/8/layout/hierarchy1"/>
    <dgm:cxn modelId="{BD7D74A9-A75F-4834-AA1F-573A7C148806}" type="presParOf" srcId="{685503D6-5AAE-4E23-BCD9-A2661EDB50B0}" destId="{237B3201-9100-4EB2-888F-86997CA1AD51}" srcOrd="0" destOrd="0" presId="urn:microsoft.com/office/officeart/2005/8/layout/hierarchy1"/>
    <dgm:cxn modelId="{933B95AC-14E6-4E5C-A05A-3F8590C9B612}" type="presParOf" srcId="{237B3201-9100-4EB2-888F-86997CA1AD51}" destId="{908DFCAD-9E2D-4571-9325-D65C17390C3C}" srcOrd="0" destOrd="0" presId="urn:microsoft.com/office/officeart/2005/8/layout/hierarchy1"/>
    <dgm:cxn modelId="{67D24901-421A-4801-B770-264B4F3B1D33}" type="presParOf" srcId="{237B3201-9100-4EB2-888F-86997CA1AD51}" destId="{99A435FA-0172-4252-AA65-3A6A0CAA5B40}" srcOrd="1" destOrd="0" presId="urn:microsoft.com/office/officeart/2005/8/layout/hierarchy1"/>
    <dgm:cxn modelId="{EFB850C0-6442-4E7B-A8B7-DD46D52741A1}" type="presParOf" srcId="{685503D6-5AAE-4E23-BCD9-A2661EDB50B0}" destId="{1B255F2B-3A72-482E-B5AA-BC2703319895}" srcOrd="1" destOrd="0" presId="urn:microsoft.com/office/officeart/2005/8/layout/hierarchy1"/>
    <dgm:cxn modelId="{C30FB108-D1FF-44ED-BA71-E80382700214}" type="presParOf" srcId="{676EE6A4-D8B3-4944-847E-330C19D9C17C}" destId="{F6F06C4D-CDAB-4AB3-873F-2368D23299C3}" srcOrd="1" destOrd="0" presId="urn:microsoft.com/office/officeart/2005/8/layout/hierarchy1"/>
    <dgm:cxn modelId="{1D6D6680-B78B-4B68-BEC3-EA6787EC76B2}" type="presParOf" srcId="{F6F06C4D-CDAB-4AB3-873F-2368D23299C3}" destId="{FB2B4EB5-E95A-4CF5-BC63-EBAB97A0718B}" srcOrd="0" destOrd="0" presId="urn:microsoft.com/office/officeart/2005/8/layout/hierarchy1"/>
    <dgm:cxn modelId="{5C15B761-961B-40A8-8AFB-18338F905DF5}" type="presParOf" srcId="{FB2B4EB5-E95A-4CF5-BC63-EBAB97A0718B}" destId="{F739CEEC-0DE3-4ADC-ABA1-F3D271306A79}" srcOrd="0" destOrd="0" presId="urn:microsoft.com/office/officeart/2005/8/layout/hierarchy1"/>
    <dgm:cxn modelId="{8AC82826-9F5A-434B-9965-9E67EF683D1A}" type="presParOf" srcId="{FB2B4EB5-E95A-4CF5-BC63-EBAB97A0718B}" destId="{CF7E7B07-4510-4332-95E5-772D7255218E}" srcOrd="1" destOrd="0" presId="urn:microsoft.com/office/officeart/2005/8/layout/hierarchy1"/>
    <dgm:cxn modelId="{58ACF373-F17C-4241-9BB3-44072CC315C4}" type="presParOf" srcId="{F6F06C4D-CDAB-4AB3-873F-2368D23299C3}" destId="{DBCCE7EA-D3A5-44F2-B47F-F3D7890CC69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95A40F6-5781-4E06-B51E-C8610848320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612ABD-41A5-4C58-89A5-EA446BABD78F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Chiesa 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domestica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Black" panose="02000503040000020004" pitchFamily="2" charset="0"/>
            <a:ea typeface="+mn-ea"/>
            <a:cs typeface="+mn-cs"/>
          </a:endParaRPr>
        </a:p>
      </dgm:t>
    </dgm:pt>
    <dgm:pt modelId="{56DB92E5-CD3A-451F-A3DA-5C7E3C0F8D6B}" type="parTrans" cxnId="{23AF4B9B-47D6-499F-8DEE-5904D6B888BC}">
      <dgm:prSet/>
      <dgm:spPr/>
      <dgm:t>
        <a:bodyPr/>
        <a:lstStyle/>
        <a:p>
          <a:endParaRPr lang="en-US"/>
        </a:p>
      </dgm:t>
    </dgm:pt>
    <dgm:pt modelId="{E45B9CE6-92BD-4AB5-8DFC-35EA5346372D}" type="sibTrans" cxnId="{23AF4B9B-47D6-499F-8DEE-5904D6B888BC}">
      <dgm:prSet/>
      <dgm:spPr/>
      <dgm:t>
        <a:bodyPr/>
        <a:lstStyle/>
        <a:p>
          <a:endParaRPr lang="en-US"/>
        </a:p>
      </dgm:t>
    </dgm:pt>
    <dgm:pt modelId="{7EFC78F3-052E-4571-B046-0E53044315A0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Occasioni </a:t>
          </a:r>
          <a:b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«a portata </a:t>
          </a:r>
          <a:b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di 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famiglia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»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gm:t>
    </dgm:pt>
    <dgm:pt modelId="{36F2AFCD-E919-4B3E-9F27-54B35DDBD230}" type="parTrans" cxnId="{7790FC5F-544F-4902-BCB8-369E4449F2E4}">
      <dgm:prSet/>
      <dgm:spPr/>
      <dgm:t>
        <a:bodyPr/>
        <a:lstStyle/>
        <a:p>
          <a:endParaRPr lang="en-US"/>
        </a:p>
      </dgm:t>
    </dgm:pt>
    <dgm:pt modelId="{E9350896-1FB8-44DD-8C09-98D5D2AB00A2}" type="sibTrans" cxnId="{7790FC5F-544F-4902-BCB8-369E4449F2E4}">
      <dgm:prSet/>
      <dgm:spPr/>
      <dgm:t>
        <a:bodyPr/>
        <a:lstStyle/>
        <a:p>
          <a:endParaRPr lang="en-US"/>
        </a:p>
      </dgm:t>
    </dgm:pt>
    <dgm:pt modelId="{016B0F82-F54A-4D03-8567-0488FFC99EF3}" type="pres">
      <dgm:prSet presAssocID="{995A40F6-5781-4E06-B51E-C8610848320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4BEBE34-14E8-4ACC-9DAF-84061DAB619B}" type="pres">
      <dgm:prSet presAssocID="{BA612ABD-41A5-4C58-89A5-EA446BABD78F}" presName="hierRoot1" presStyleCnt="0"/>
      <dgm:spPr/>
    </dgm:pt>
    <dgm:pt modelId="{4609AB26-9D2A-4DD1-8A04-02CBCB5D7FDD}" type="pres">
      <dgm:prSet presAssocID="{BA612ABD-41A5-4C58-89A5-EA446BABD78F}" presName="composite" presStyleCnt="0"/>
      <dgm:spPr/>
    </dgm:pt>
    <dgm:pt modelId="{95AD5C0C-C9DC-4897-B677-BFF72192A4D9}" type="pres">
      <dgm:prSet presAssocID="{BA612ABD-41A5-4C58-89A5-EA446BABD78F}" presName="background" presStyleLbl="node0" presStyleIdx="0" presStyleCnt="2"/>
      <dgm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20021B09-9696-4241-B1E7-2AE17858AE37}" type="pres">
      <dgm:prSet presAssocID="{BA612ABD-41A5-4C58-89A5-EA446BABD78F}" presName="text" presStyleLbl="fgAcc0" presStyleIdx="0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5855E88D-320A-4ED8-97E7-5723CD4759EC}" type="pres">
      <dgm:prSet presAssocID="{BA612ABD-41A5-4C58-89A5-EA446BABD78F}" presName="hierChild2" presStyleCnt="0"/>
      <dgm:spPr/>
    </dgm:pt>
    <dgm:pt modelId="{0B283B7E-323E-4333-BF49-4F3572B1FEB8}" type="pres">
      <dgm:prSet presAssocID="{7EFC78F3-052E-4571-B046-0E53044315A0}" presName="hierRoot1" presStyleCnt="0"/>
      <dgm:spPr/>
    </dgm:pt>
    <dgm:pt modelId="{71BAD3C5-4577-4128-BAB2-FA03B64FDEC2}" type="pres">
      <dgm:prSet presAssocID="{7EFC78F3-052E-4571-B046-0E53044315A0}" presName="composite" presStyleCnt="0"/>
      <dgm:spPr/>
    </dgm:pt>
    <dgm:pt modelId="{31092ECF-7BD6-416E-B0AA-686B24EE51AB}" type="pres">
      <dgm:prSet presAssocID="{7EFC78F3-052E-4571-B046-0E53044315A0}" presName="background" presStyleLbl="node0" presStyleIdx="1" presStyleCnt="2"/>
      <dgm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18E283F3-4653-42D0-A176-3ADF0202C753}" type="pres">
      <dgm:prSet presAssocID="{7EFC78F3-052E-4571-B046-0E53044315A0}" presName="text" presStyleLbl="fgAcc0" presStyleIdx="1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D3781998-8D9A-45E6-B7F7-16DA4F9F3050}" type="pres">
      <dgm:prSet presAssocID="{7EFC78F3-052E-4571-B046-0E53044315A0}" presName="hierChild2" presStyleCnt="0"/>
      <dgm:spPr/>
    </dgm:pt>
  </dgm:ptLst>
  <dgm:cxnLst>
    <dgm:cxn modelId="{7790FC5F-544F-4902-BCB8-369E4449F2E4}" srcId="{995A40F6-5781-4E06-B51E-C86108483206}" destId="{7EFC78F3-052E-4571-B046-0E53044315A0}" srcOrd="1" destOrd="0" parTransId="{36F2AFCD-E919-4B3E-9F27-54B35DDBD230}" sibTransId="{E9350896-1FB8-44DD-8C09-98D5D2AB00A2}"/>
    <dgm:cxn modelId="{D0645780-1F47-4E83-9282-70EAEF034BFA}" type="presOf" srcId="{995A40F6-5781-4E06-B51E-C86108483206}" destId="{016B0F82-F54A-4D03-8567-0488FFC99EF3}" srcOrd="0" destOrd="0" presId="urn:microsoft.com/office/officeart/2005/8/layout/hierarchy1"/>
    <dgm:cxn modelId="{23AF4B9B-47D6-499F-8DEE-5904D6B888BC}" srcId="{995A40F6-5781-4E06-B51E-C86108483206}" destId="{BA612ABD-41A5-4C58-89A5-EA446BABD78F}" srcOrd="0" destOrd="0" parTransId="{56DB92E5-CD3A-451F-A3DA-5C7E3C0F8D6B}" sibTransId="{E45B9CE6-92BD-4AB5-8DFC-35EA5346372D}"/>
    <dgm:cxn modelId="{AE5508A4-6817-47E7-AB87-E60DA21AD52D}" type="presOf" srcId="{7EFC78F3-052E-4571-B046-0E53044315A0}" destId="{18E283F3-4653-42D0-A176-3ADF0202C753}" srcOrd="0" destOrd="0" presId="urn:microsoft.com/office/officeart/2005/8/layout/hierarchy1"/>
    <dgm:cxn modelId="{2C1340CB-7FB7-4059-BC27-6D82417A61DC}" type="presOf" srcId="{BA612ABD-41A5-4C58-89A5-EA446BABD78F}" destId="{20021B09-9696-4241-B1E7-2AE17858AE37}" srcOrd="0" destOrd="0" presId="urn:microsoft.com/office/officeart/2005/8/layout/hierarchy1"/>
    <dgm:cxn modelId="{D42AD182-5062-4256-88C0-7F8340DD5756}" type="presParOf" srcId="{016B0F82-F54A-4D03-8567-0488FFC99EF3}" destId="{24BEBE34-14E8-4ACC-9DAF-84061DAB619B}" srcOrd="0" destOrd="0" presId="urn:microsoft.com/office/officeart/2005/8/layout/hierarchy1"/>
    <dgm:cxn modelId="{72FC0192-1EB8-4483-9CC2-F62AC87F170E}" type="presParOf" srcId="{24BEBE34-14E8-4ACC-9DAF-84061DAB619B}" destId="{4609AB26-9D2A-4DD1-8A04-02CBCB5D7FDD}" srcOrd="0" destOrd="0" presId="urn:microsoft.com/office/officeart/2005/8/layout/hierarchy1"/>
    <dgm:cxn modelId="{4D02F7EE-3181-4E24-AF1D-128F6AA012D8}" type="presParOf" srcId="{4609AB26-9D2A-4DD1-8A04-02CBCB5D7FDD}" destId="{95AD5C0C-C9DC-4897-B677-BFF72192A4D9}" srcOrd="0" destOrd="0" presId="urn:microsoft.com/office/officeart/2005/8/layout/hierarchy1"/>
    <dgm:cxn modelId="{AF67940C-814C-40D6-9C28-ACF9D051297D}" type="presParOf" srcId="{4609AB26-9D2A-4DD1-8A04-02CBCB5D7FDD}" destId="{20021B09-9696-4241-B1E7-2AE17858AE37}" srcOrd="1" destOrd="0" presId="urn:microsoft.com/office/officeart/2005/8/layout/hierarchy1"/>
    <dgm:cxn modelId="{34E35954-B5B1-4FAF-A8DD-EB46E1391F84}" type="presParOf" srcId="{24BEBE34-14E8-4ACC-9DAF-84061DAB619B}" destId="{5855E88D-320A-4ED8-97E7-5723CD4759EC}" srcOrd="1" destOrd="0" presId="urn:microsoft.com/office/officeart/2005/8/layout/hierarchy1"/>
    <dgm:cxn modelId="{D2BC7CC5-D84F-4238-9C06-9BBFEE93E820}" type="presParOf" srcId="{016B0F82-F54A-4D03-8567-0488FFC99EF3}" destId="{0B283B7E-323E-4333-BF49-4F3572B1FEB8}" srcOrd="1" destOrd="0" presId="urn:microsoft.com/office/officeart/2005/8/layout/hierarchy1"/>
    <dgm:cxn modelId="{CB592C8F-91A6-4BC5-B7E3-3285F09EE7A8}" type="presParOf" srcId="{0B283B7E-323E-4333-BF49-4F3572B1FEB8}" destId="{71BAD3C5-4577-4128-BAB2-FA03B64FDEC2}" srcOrd="0" destOrd="0" presId="urn:microsoft.com/office/officeart/2005/8/layout/hierarchy1"/>
    <dgm:cxn modelId="{C28C3909-6F85-46D1-B241-A549004C316F}" type="presParOf" srcId="{71BAD3C5-4577-4128-BAB2-FA03B64FDEC2}" destId="{31092ECF-7BD6-416E-B0AA-686B24EE51AB}" srcOrd="0" destOrd="0" presId="urn:microsoft.com/office/officeart/2005/8/layout/hierarchy1"/>
    <dgm:cxn modelId="{67AD2017-3DDD-4834-BEEC-6A4ECD0553ED}" type="presParOf" srcId="{71BAD3C5-4577-4128-BAB2-FA03B64FDEC2}" destId="{18E283F3-4653-42D0-A176-3ADF0202C753}" srcOrd="1" destOrd="0" presId="urn:microsoft.com/office/officeart/2005/8/layout/hierarchy1"/>
    <dgm:cxn modelId="{179D4A32-D24D-4921-97F9-004748A486DA}" type="presParOf" srcId="{0B283B7E-323E-4333-BF49-4F3572B1FEB8}" destId="{D3781998-8D9A-45E6-B7F7-16DA4F9F305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023D87D-B8C9-4BFC-A039-84C603AFAA1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84135C-85CB-4240-9AEB-15DEA25AF143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6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Oratorio</a:t>
          </a:r>
          <a:r>
            <a:rPr lang="it-IT" sz="26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</a:t>
          </a:r>
        </a:p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6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come punto </a:t>
          </a:r>
          <a:br>
            <a:rPr lang="it-IT" sz="26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6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di riferimento </a:t>
          </a:r>
          <a:br>
            <a:rPr lang="it-IT" sz="26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6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per più U.P.</a:t>
          </a:r>
          <a:endParaRPr lang="en-US" sz="26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gm:t>
    </dgm:pt>
    <dgm:pt modelId="{67A0C9B7-3F21-4C14-91C8-9AF3055EF22B}" type="parTrans" cxnId="{664E35CA-43FB-4F16-A345-7744F236DF88}">
      <dgm:prSet/>
      <dgm:spPr/>
      <dgm:t>
        <a:bodyPr/>
        <a:lstStyle/>
        <a:p>
          <a:endParaRPr lang="en-US"/>
        </a:p>
      </dgm:t>
    </dgm:pt>
    <dgm:pt modelId="{34460A38-B64D-4453-9AB4-0C062E4859E9}" type="sibTrans" cxnId="{664E35CA-43FB-4F16-A345-7744F236DF88}">
      <dgm:prSet/>
      <dgm:spPr/>
      <dgm:t>
        <a:bodyPr/>
        <a:lstStyle/>
        <a:p>
          <a:endParaRPr lang="en-US"/>
        </a:p>
      </dgm:t>
    </dgm:pt>
    <dgm:pt modelId="{DBB43728-94D2-4E20-8710-89D536A01F79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1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Esperienze di oratorio come </a:t>
          </a:r>
          <a:r>
            <a:rPr lang="it-IT" sz="21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grandi occasioni </a:t>
          </a:r>
          <a:br>
            <a:rPr lang="it-IT" sz="21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1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per creare comunità</a:t>
          </a:r>
          <a:endParaRPr lang="en-US" sz="21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gm:t>
    </dgm:pt>
    <dgm:pt modelId="{11E01B73-5B12-4924-878B-26C06EAB7DD7}" type="parTrans" cxnId="{3FFC0858-D3DB-4514-BE5D-4F473D1E37AC}">
      <dgm:prSet/>
      <dgm:spPr/>
      <dgm:t>
        <a:bodyPr/>
        <a:lstStyle/>
        <a:p>
          <a:endParaRPr lang="en-US"/>
        </a:p>
      </dgm:t>
    </dgm:pt>
    <dgm:pt modelId="{187AF09E-0943-4960-A542-DA824383ADA8}" type="sibTrans" cxnId="{3FFC0858-D3DB-4514-BE5D-4F473D1E37AC}">
      <dgm:prSet/>
      <dgm:spPr/>
      <dgm:t>
        <a:bodyPr/>
        <a:lstStyle/>
        <a:p>
          <a:endParaRPr lang="en-US"/>
        </a:p>
      </dgm:t>
    </dgm:pt>
    <dgm:pt modelId="{24DECF27-9FDD-4626-944E-1AE2890AC00A}" type="pres">
      <dgm:prSet presAssocID="{9023D87D-B8C9-4BFC-A039-84C603AFAA1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00A1129-05E3-4A8E-B352-39AAC196F5FC}" type="pres">
      <dgm:prSet presAssocID="{5D84135C-85CB-4240-9AEB-15DEA25AF143}" presName="hierRoot1" presStyleCnt="0"/>
      <dgm:spPr/>
    </dgm:pt>
    <dgm:pt modelId="{2D2676EA-6F7F-4C63-8331-F43952BB9C76}" type="pres">
      <dgm:prSet presAssocID="{5D84135C-85CB-4240-9AEB-15DEA25AF143}" presName="composite" presStyleCnt="0"/>
      <dgm:spPr/>
    </dgm:pt>
    <dgm:pt modelId="{5743EC0A-3797-4B19-8141-9735B198A520}" type="pres">
      <dgm:prSet presAssocID="{5D84135C-85CB-4240-9AEB-15DEA25AF143}" presName="background" presStyleLbl="node0" presStyleIdx="0" presStyleCnt="2"/>
      <dgm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3D47046D-0C1B-4999-AB0B-8A0BCF77430C}" type="pres">
      <dgm:prSet presAssocID="{5D84135C-85CB-4240-9AEB-15DEA25AF143}" presName="text" presStyleLbl="fgAcc0" presStyleIdx="0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12F92464-E44D-4490-B442-944693C3ED3F}" type="pres">
      <dgm:prSet presAssocID="{5D84135C-85CB-4240-9AEB-15DEA25AF143}" presName="hierChild2" presStyleCnt="0"/>
      <dgm:spPr/>
    </dgm:pt>
    <dgm:pt modelId="{0BE64EA0-A124-4427-8B95-D5C8645EC67A}" type="pres">
      <dgm:prSet presAssocID="{DBB43728-94D2-4E20-8710-89D536A01F79}" presName="hierRoot1" presStyleCnt="0"/>
      <dgm:spPr/>
    </dgm:pt>
    <dgm:pt modelId="{82CE2B26-FD4A-491C-BF8E-324B91E8FD48}" type="pres">
      <dgm:prSet presAssocID="{DBB43728-94D2-4E20-8710-89D536A01F79}" presName="composite" presStyleCnt="0"/>
      <dgm:spPr/>
    </dgm:pt>
    <dgm:pt modelId="{6067AA16-11B7-4C30-9A47-FE80030E14AF}" type="pres">
      <dgm:prSet presAssocID="{DBB43728-94D2-4E20-8710-89D536A01F79}" presName="background" presStyleLbl="node0" presStyleIdx="1" presStyleCnt="2"/>
      <dgm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9B1BADCB-88CE-4C95-BC2A-8B5B93B09145}" type="pres">
      <dgm:prSet presAssocID="{DBB43728-94D2-4E20-8710-89D536A01F79}" presName="text" presStyleLbl="fgAcc0" presStyleIdx="1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D5D44497-1CC6-4D23-8FD4-202F0FCC4F8A}" type="pres">
      <dgm:prSet presAssocID="{DBB43728-94D2-4E20-8710-89D536A01F79}" presName="hierChild2" presStyleCnt="0"/>
      <dgm:spPr/>
    </dgm:pt>
  </dgm:ptLst>
  <dgm:cxnLst>
    <dgm:cxn modelId="{6C326A44-F562-4995-AD1D-CA5DB2DDF813}" type="presOf" srcId="{5D84135C-85CB-4240-9AEB-15DEA25AF143}" destId="{3D47046D-0C1B-4999-AB0B-8A0BCF77430C}" srcOrd="0" destOrd="0" presId="urn:microsoft.com/office/officeart/2005/8/layout/hierarchy1"/>
    <dgm:cxn modelId="{98CA0455-EE2F-44D8-BECD-52B72C09DB99}" type="presOf" srcId="{9023D87D-B8C9-4BFC-A039-84C603AFAA18}" destId="{24DECF27-9FDD-4626-944E-1AE2890AC00A}" srcOrd="0" destOrd="0" presId="urn:microsoft.com/office/officeart/2005/8/layout/hierarchy1"/>
    <dgm:cxn modelId="{3FFC0858-D3DB-4514-BE5D-4F473D1E37AC}" srcId="{9023D87D-B8C9-4BFC-A039-84C603AFAA18}" destId="{DBB43728-94D2-4E20-8710-89D536A01F79}" srcOrd="1" destOrd="0" parTransId="{11E01B73-5B12-4924-878B-26C06EAB7DD7}" sibTransId="{187AF09E-0943-4960-A542-DA824383ADA8}"/>
    <dgm:cxn modelId="{7B77D9BD-3125-4162-9D47-A44EDAD762C7}" type="presOf" srcId="{DBB43728-94D2-4E20-8710-89D536A01F79}" destId="{9B1BADCB-88CE-4C95-BC2A-8B5B93B09145}" srcOrd="0" destOrd="0" presId="urn:microsoft.com/office/officeart/2005/8/layout/hierarchy1"/>
    <dgm:cxn modelId="{664E35CA-43FB-4F16-A345-7744F236DF88}" srcId="{9023D87D-B8C9-4BFC-A039-84C603AFAA18}" destId="{5D84135C-85CB-4240-9AEB-15DEA25AF143}" srcOrd="0" destOrd="0" parTransId="{67A0C9B7-3F21-4C14-91C8-9AF3055EF22B}" sibTransId="{34460A38-B64D-4453-9AB4-0C062E4859E9}"/>
    <dgm:cxn modelId="{15AE35F4-9649-4AFE-A178-645274602C1B}" type="presParOf" srcId="{24DECF27-9FDD-4626-944E-1AE2890AC00A}" destId="{F00A1129-05E3-4A8E-B352-39AAC196F5FC}" srcOrd="0" destOrd="0" presId="urn:microsoft.com/office/officeart/2005/8/layout/hierarchy1"/>
    <dgm:cxn modelId="{D324E2AD-B18F-4F73-8CD3-1537FB988570}" type="presParOf" srcId="{F00A1129-05E3-4A8E-B352-39AAC196F5FC}" destId="{2D2676EA-6F7F-4C63-8331-F43952BB9C76}" srcOrd="0" destOrd="0" presId="urn:microsoft.com/office/officeart/2005/8/layout/hierarchy1"/>
    <dgm:cxn modelId="{FE50C662-DF8C-4220-B906-311C6483960D}" type="presParOf" srcId="{2D2676EA-6F7F-4C63-8331-F43952BB9C76}" destId="{5743EC0A-3797-4B19-8141-9735B198A520}" srcOrd="0" destOrd="0" presId="urn:microsoft.com/office/officeart/2005/8/layout/hierarchy1"/>
    <dgm:cxn modelId="{0F27A1CB-B65E-4846-83DD-6CAD738E3E38}" type="presParOf" srcId="{2D2676EA-6F7F-4C63-8331-F43952BB9C76}" destId="{3D47046D-0C1B-4999-AB0B-8A0BCF77430C}" srcOrd="1" destOrd="0" presId="urn:microsoft.com/office/officeart/2005/8/layout/hierarchy1"/>
    <dgm:cxn modelId="{67A19FDB-F9E7-4827-8E6F-1B940EF482E5}" type="presParOf" srcId="{F00A1129-05E3-4A8E-B352-39AAC196F5FC}" destId="{12F92464-E44D-4490-B442-944693C3ED3F}" srcOrd="1" destOrd="0" presId="urn:microsoft.com/office/officeart/2005/8/layout/hierarchy1"/>
    <dgm:cxn modelId="{94ED77F3-B0CE-4C88-BF05-4979A8D3EB36}" type="presParOf" srcId="{24DECF27-9FDD-4626-944E-1AE2890AC00A}" destId="{0BE64EA0-A124-4427-8B95-D5C8645EC67A}" srcOrd="1" destOrd="0" presId="urn:microsoft.com/office/officeart/2005/8/layout/hierarchy1"/>
    <dgm:cxn modelId="{385C1B9A-6D24-43F2-9B78-ADF7DD41B50E}" type="presParOf" srcId="{0BE64EA0-A124-4427-8B95-D5C8645EC67A}" destId="{82CE2B26-FD4A-491C-BF8E-324B91E8FD48}" srcOrd="0" destOrd="0" presId="urn:microsoft.com/office/officeart/2005/8/layout/hierarchy1"/>
    <dgm:cxn modelId="{51C4C2B8-5BAA-41AE-A2C2-26CE94570FD8}" type="presParOf" srcId="{82CE2B26-FD4A-491C-BF8E-324B91E8FD48}" destId="{6067AA16-11B7-4C30-9A47-FE80030E14AF}" srcOrd="0" destOrd="0" presId="urn:microsoft.com/office/officeart/2005/8/layout/hierarchy1"/>
    <dgm:cxn modelId="{D553106A-87BD-4AC7-B880-36AE96C4C557}" type="presParOf" srcId="{82CE2B26-FD4A-491C-BF8E-324B91E8FD48}" destId="{9B1BADCB-88CE-4C95-BC2A-8B5B93B09145}" srcOrd="1" destOrd="0" presId="urn:microsoft.com/office/officeart/2005/8/layout/hierarchy1"/>
    <dgm:cxn modelId="{CDD50A46-D822-4A46-8C3A-9A92A8986677}" type="presParOf" srcId="{0BE64EA0-A124-4427-8B95-D5C8645EC67A}" destId="{D5D44497-1CC6-4D23-8FD4-202F0FCC4F8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023D87D-B8C9-4BFC-A039-84C603AFAA1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84135C-85CB-4240-9AEB-15DEA25AF143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Porte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di ingresso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gm:t>
    </dgm:pt>
    <dgm:pt modelId="{67A0C9B7-3F21-4C14-91C8-9AF3055EF22B}" type="parTrans" cxnId="{664E35CA-43FB-4F16-A345-7744F236DF88}">
      <dgm:prSet/>
      <dgm:spPr/>
      <dgm:t>
        <a:bodyPr/>
        <a:lstStyle/>
        <a:p>
          <a:endParaRPr lang="en-US"/>
        </a:p>
      </dgm:t>
    </dgm:pt>
    <dgm:pt modelId="{34460A38-B64D-4453-9AB4-0C062E4859E9}" type="sibTrans" cxnId="{664E35CA-43FB-4F16-A345-7744F236DF88}">
      <dgm:prSet/>
      <dgm:spPr/>
      <dgm:t>
        <a:bodyPr/>
        <a:lstStyle/>
        <a:p>
          <a:endParaRPr lang="en-US"/>
        </a:p>
      </dgm:t>
    </dgm:pt>
    <dgm:pt modelId="{DBB43728-94D2-4E20-8710-89D536A01F79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Originalità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, 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storia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</a:t>
          </a:r>
          <a:b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e 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sensibilità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Black" panose="02000503040000020004" pitchFamily="2" charset="0"/>
            <a:ea typeface="+mn-ea"/>
            <a:cs typeface="+mn-cs"/>
          </a:endParaRPr>
        </a:p>
      </dgm:t>
    </dgm:pt>
    <dgm:pt modelId="{11E01B73-5B12-4924-878B-26C06EAB7DD7}" type="parTrans" cxnId="{3FFC0858-D3DB-4514-BE5D-4F473D1E37AC}">
      <dgm:prSet/>
      <dgm:spPr/>
      <dgm:t>
        <a:bodyPr/>
        <a:lstStyle/>
        <a:p>
          <a:endParaRPr lang="en-US"/>
        </a:p>
      </dgm:t>
    </dgm:pt>
    <dgm:pt modelId="{187AF09E-0943-4960-A542-DA824383ADA8}" type="sibTrans" cxnId="{3FFC0858-D3DB-4514-BE5D-4F473D1E37AC}">
      <dgm:prSet/>
      <dgm:spPr/>
      <dgm:t>
        <a:bodyPr/>
        <a:lstStyle/>
        <a:p>
          <a:endParaRPr lang="en-US"/>
        </a:p>
      </dgm:t>
    </dgm:pt>
    <dgm:pt modelId="{24DECF27-9FDD-4626-944E-1AE2890AC00A}" type="pres">
      <dgm:prSet presAssocID="{9023D87D-B8C9-4BFC-A039-84C603AFAA1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00A1129-05E3-4A8E-B352-39AAC196F5FC}" type="pres">
      <dgm:prSet presAssocID="{5D84135C-85CB-4240-9AEB-15DEA25AF143}" presName="hierRoot1" presStyleCnt="0"/>
      <dgm:spPr/>
    </dgm:pt>
    <dgm:pt modelId="{2D2676EA-6F7F-4C63-8331-F43952BB9C76}" type="pres">
      <dgm:prSet presAssocID="{5D84135C-85CB-4240-9AEB-15DEA25AF143}" presName="composite" presStyleCnt="0"/>
      <dgm:spPr/>
    </dgm:pt>
    <dgm:pt modelId="{5743EC0A-3797-4B19-8141-9735B198A520}" type="pres">
      <dgm:prSet presAssocID="{5D84135C-85CB-4240-9AEB-15DEA25AF143}" presName="background" presStyleLbl="node0" presStyleIdx="0" presStyleCnt="2"/>
      <dgm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3D47046D-0C1B-4999-AB0B-8A0BCF77430C}" type="pres">
      <dgm:prSet presAssocID="{5D84135C-85CB-4240-9AEB-15DEA25AF143}" presName="text" presStyleLbl="fgAcc0" presStyleIdx="0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12F92464-E44D-4490-B442-944693C3ED3F}" type="pres">
      <dgm:prSet presAssocID="{5D84135C-85CB-4240-9AEB-15DEA25AF143}" presName="hierChild2" presStyleCnt="0"/>
      <dgm:spPr/>
    </dgm:pt>
    <dgm:pt modelId="{0BE64EA0-A124-4427-8B95-D5C8645EC67A}" type="pres">
      <dgm:prSet presAssocID="{DBB43728-94D2-4E20-8710-89D536A01F79}" presName="hierRoot1" presStyleCnt="0"/>
      <dgm:spPr/>
    </dgm:pt>
    <dgm:pt modelId="{82CE2B26-FD4A-491C-BF8E-324B91E8FD48}" type="pres">
      <dgm:prSet presAssocID="{DBB43728-94D2-4E20-8710-89D536A01F79}" presName="composite" presStyleCnt="0"/>
      <dgm:spPr/>
    </dgm:pt>
    <dgm:pt modelId="{6067AA16-11B7-4C30-9A47-FE80030E14AF}" type="pres">
      <dgm:prSet presAssocID="{DBB43728-94D2-4E20-8710-89D536A01F79}" presName="background" presStyleLbl="node0" presStyleIdx="1" presStyleCnt="2"/>
      <dgm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9B1BADCB-88CE-4C95-BC2A-8B5B93B09145}" type="pres">
      <dgm:prSet presAssocID="{DBB43728-94D2-4E20-8710-89D536A01F79}" presName="text" presStyleLbl="fgAcc0" presStyleIdx="1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D5D44497-1CC6-4D23-8FD4-202F0FCC4F8A}" type="pres">
      <dgm:prSet presAssocID="{DBB43728-94D2-4E20-8710-89D536A01F79}" presName="hierChild2" presStyleCnt="0"/>
      <dgm:spPr/>
    </dgm:pt>
  </dgm:ptLst>
  <dgm:cxnLst>
    <dgm:cxn modelId="{6C326A44-F562-4995-AD1D-CA5DB2DDF813}" type="presOf" srcId="{5D84135C-85CB-4240-9AEB-15DEA25AF143}" destId="{3D47046D-0C1B-4999-AB0B-8A0BCF77430C}" srcOrd="0" destOrd="0" presId="urn:microsoft.com/office/officeart/2005/8/layout/hierarchy1"/>
    <dgm:cxn modelId="{98CA0455-EE2F-44D8-BECD-52B72C09DB99}" type="presOf" srcId="{9023D87D-B8C9-4BFC-A039-84C603AFAA18}" destId="{24DECF27-9FDD-4626-944E-1AE2890AC00A}" srcOrd="0" destOrd="0" presId="urn:microsoft.com/office/officeart/2005/8/layout/hierarchy1"/>
    <dgm:cxn modelId="{3FFC0858-D3DB-4514-BE5D-4F473D1E37AC}" srcId="{9023D87D-B8C9-4BFC-A039-84C603AFAA18}" destId="{DBB43728-94D2-4E20-8710-89D536A01F79}" srcOrd="1" destOrd="0" parTransId="{11E01B73-5B12-4924-878B-26C06EAB7DD7}" sibTransId="{187AF09E-0943-4960-A542-DA824383ADA8}"/>
    <dgm:cxn modelId="{7B77D9BD-3125-4162-9D47-A44EDAD762C7}" type="presOf" srcId="{DBB43728-94D2-4E20-8710-89D536A01F79}" destId="{9B1BADCB-88CE-4C95-BC2A-8B5B93B09145}" srcOrd="0" destOrd="0" presId="urn:microsoft.com/office/officeart/2005/8/layout/hierarchy1"/>
    <dgm:cxn modelId="{664E35CA-43FB-4F16-A345-7744F236DF88}" srcId="{9023D87D-B8C9-4BFC-A039-84C603AFAA18}" destId="{5D84135C-85CB-4240-9AEB-15DEA25AF143}" srcOrd="0" destOrd="0" parTransId="{67A0C9B7-3F21-4C14-91C8-9AF3055EF22B}" sibTransId="{34460A38-B64D-4453-9AB4-0C062E4859E9}"/>
    <dgm:cxn modelId="{15AE35F4-9649-4AFE-A178-645274602C1B}" type="presParOf" srcId="{24DECF27-9FDD-4626-944E-1AE2890AC00A}" destId="{F00A1129-05E3-4A8E-B352-39AAC196F5FC}" srcOrd="0" destOrd="0" presId="urn:microsoft.com/office/officeart/2005/8/layout/hierarchy1"/>
    <dgm:cxn modelId="{D324E2AD-B18F-4F73-8CD3-1537FB988570}" type="presParOf" srcId="{F00A1129-05E3-4A8E-B352-39AAC196F5FC}" destId="{2D2676EA-6F7F-4C63-8331-F43952BB9C76}" srcOrd="0" destOrd="0" presId="urn:microsoft.com/office/officeart/2005/8/layout/hierarchy1"/>
    <dgm:cxn modelId="{FE50C662-DF8C-4220-B906-311C6483960D}" type="presParOf" srcId="{2D2676EA-6F7F-4C63-8331-F43952BB9C76}" destId="{5743EC0A-3797-4B19-8141-9735B198A520}" srcOrd="0" destOrd="0" presId="urn:microsoft.com/office/officeart/2005/8/layout/hierarchy1"/>
    <dgm:cxn modelId="{0F27A1CB-B65E-4846-83DD-6CAD738E3E38}" type="presParOf" srcId="{2D2676EA-6F7F-4C63-8331-F43952BB9C76}" destId="{3D47046D-0C1B-4999-AB0B-8A0BCF77430C}" srcOrd="1" destOrd="0" presId="urn:microsoft.com/office/officeart/2005/8/layout/hierarchy1"/>
    <dgm:cxn modelId="{67A19FDB-F9E7-4827-8E6F-1B940EF482E5}" type="presParOf" srcId="{F00A1129-05E3-4A8E-B352-39AAC196F5FC}" destId="{12F92464-E44D-4490-B442-944693C3ED3F}" srcOrd="1" destOrd="0" presId="urn:microsoft.com/office/officeart/2005/8/layout/hierarchy1"/>
    <dgm:cxn modelId="{94ED77F3-B0CE-4C88-BF05-4979A8D3EB36}" type="presParOf" srcId="{24DECF27-9FDD-4626-944E-1AE2890AC00A}" destId="{0BE64EA0-A124-4427-8B95-D5C8645EC67A}" srcOrd="1" destOrd="0" presId="urn:microsoft.com/office/officeart/2005/8/layout/hierarchy1"/>
    <dgm:cxn modelId="{385C1B9A-6D24-43F2-9B78-ADF7DD41B50E}" type="presParOf" srcId="{0BE64EA0-A124-4427-8B95-D5C8645EC67A}" destId="{82CE2B26-FD4A-491C-BF8E-324B91E8FD48}" srcOrd="0" destOrd="0" presId="urn:microsoft.com/office/officeart/2005/8/layout/hierarchy1"/>
    <dgm:cxn modelId="{51C4C2B8-5BAA-41AE-A2C2-26CE94570FD8}" type="presParOf" srcId="{82CE2B26-FD4A-491C-BF8E-324B91E8FD48}" destId="{6067AA16-11B7-4C30-9A47-FE80030E14AF}" srcOrd="0" destOrd="0" presId="urn:microsoft.com/office/officeart/2005/8/layout/hierarchy1"/>
    <dgm:cxn modelId="{D553106A-87BD-4AC7-B880-36AE96C4C557}" type="presParOf" srcId="{82CE2B26-FD4A-491C-BF8E-324B91E8FD48}" destId="{9B1BADCB-88CE-4C95-BC2A-8B5B93B09145}" srcOrd="1" destOrd="0" presId="urn:microsoft.com/office/officeart/2005/8/layout/hierarchy1"/>
    <dgm:cxn modelId="{CDD50A46-D822-4A46-8C3A-9A92A8986677}" type="presParOf" srcId="{0BE64EA0-A124-4427-8B95-D5C8645EC67A}" destId="{D5D44497-1CC6-4D23-8FD4-202F0FCC4F8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05CC66A-2BC1-4CD8-A6C0-25CE49F8D17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082852-2951-49F7-AE8E-A2C3124D4F40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Pastorale </a:t>
          </a:r>
          <a:b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0 – 6 </a:t>
          </a:r>
          <a: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anni</a:t>
          </a:r>
          <a:endParaRPr lang="en-US" sz="22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gm:t>
    </dgm:pt>
    <dgm:pt modelId="{A8DC6EAB-68B8-43AD-AB53-B6DA946CC6C9}" type="parTrans" cxnId="{DA4FF49D-D9CD-458B-AED1-EDE887F67270}">
      <dgm:prSet/>
      <dgm:spPr/>
      <dgm:t>
        <a:bodyPr/>
        <a:lstStyle/>
        <a:p>
          <a:endParaRPr lang="en-US"/>
        </a:p>
      </dgm:t>
    </dgm:pt>
    <dgm:pt modelId="{98172923-43C7-42BD-B628-707CC4579686}" type="sibTrans" cxnId="{DA4FF49D-D9CD-458B-AED1-EDE887F67270}">
      <dgm:prSet/>
      <dgm:spPr/>
      <dgm:t>
        <a:bodyPr/>
        <a:lstStyle/>
        <a:p>
          <a:endParaRPr lang="en-US"/>
        </a:p>
      </dgm:t>
    </dgm:pt>
    <dgm:pt modelId="{A6850B19-F4ED-4474-AB71-1876EDC47A3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Gli </a:t>
          </a:r>
          <a: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anni</a:t>
          </a:r>
          <a: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</a:t>
          </a:r>
          <a:b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«del catechismo»</a:t>
          </a:r>
          <a:endParaRPr lang="en-US" sz="22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gm:t>
    </dgm:pt>
    <dgm:pt modelId="{72990418-53B4-4DEB-A355-A254465391FE}" type="parTrans" cxnId="{4FFC5805-75FF-4921-B828-E2D656E05D8E}">
      <dgm:prSet/>
      <dgm:spPr/>
      <dgm:t>
        <a:bodyPr/>
        <a:lstStyle/>
        <a:p>
          <a:endParaRPr lang="en-US"/>
        </a:p>
      </dgm:t>
    </dgm:pt>
    <dgm:pt modelId="{FAAD5983-B659-4859-A0E2-84127E22DE4B}" type="sibTrans" cxnId="{4FFC5805-75FF-4921-B828-E2D656E05D8E}">
      <dgm:prSet/>
      <dgm:spPr/>
      <dgm:t>
        <a:bodyPr/>
        <a:lstStyle/>
        <a:p>
          <a:endParaRPr lang="en-US"/>
        </a:p>
      </dgm:t>
    </dgm:pt>
    <dgm:pt modelId="{B69AD977-1B37-4D6A-B8CD-D3F6BE294CE9}">
      <dgm:prSet/>
      <dgm:spPr/>
      <dgm:t>
        <a:bodyPr/>
        <a:lstStyle/>
        <a:p>
          <a:r>
            <a:rPr lang="it-IT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Tempi</a:t>
          </a:r>
        </a:p>
      </dgm:t>
    </dgm:pt>
    <dgm:pt modelId="{1CD4BF1A-3D49-4040-BAB5-6E6375BA975A}" type="parTrans" cxnId="{7843E75A-AE47-496F-9C59-2202339422CC}">
      <dgm:prSet/>
      <dgm:spPr/>
      <dgm:t>
        <a:bodyPr/>
        <a:lstStyle/>
        <a:p>
          <a:endParaRPr lang="it-IT"/>
        </a:p>
      </dgm:t>
    </dgm:pt>
    <dgm:pt modelId="{9B825D0E-6CA1-45F3-945B-C80E2202BD85}" type="sibTrans" cxnId="{7843E75A-AE47-496F-9C59-2202339422CC}">
      <dgm:prSet/>
      <dgm:spPr/>
      <dgm:t>
        <a:bodyPr/>
        <a:lstStyle/>
        <a:p>
          <a:endParaRPr lang="it-IT"/>
        </a:p>
      </dgm:t>
    </dgm:pt>
    <dgm:pt modelId="{BAD13977-0FEF-47A3-B259-317C3EFBD972}">
      <dgm:prSet/>
      <dgm:spPr/>
      <dgm:t>
        <a:bodyPr/>
        <a:lstStyle/>
        <a:p>
          <a:r>
            <a:rPr lang="it-IT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Incontri</a:t>
          </a:r>
        </a:p>
      </dgm:t>
    </dgm:pt>
    <dgm:pt modelId="{0CE3F4CF-460C-4CD7-BCB4-85C57F878506}" type="parTrans" cxnId="{A608DF08-4C85-4926-8CBC-3FC584CAB867}">
      <dgm:prSet/>
      <dgm:spPr/>
      <dgm:t>
        <a:bodyPr/>
        <a:lstStyle/>
        <a:p>
          <a:endParaRPr lang="it-IT"/>
        </a:p>
      </dgm:t>
    </dgm:pt>
    <dgm:pt modelId="{F596F49F-4E73-4CF8-AA13-5EF321E072D5}" type="sibTrans" cxnId="{A608DF08-4C85-4926-8CBC-3FC584CAB867}">
      <dgm:prSet/>
      <dgm:spPr/>
      <dgm:t>
        <a:bodyPr/>
        <a:lstStyle/>
        <a:p>
          <a:endParaRPr lang="it-IT"/>
        </a:p>
      </dgm:t>
    </dgm:pt>
    <dgm:pt modelId="{7A7E1703-CE34-4D35-8095-760FAAB64F1E}">
      <dgm:prSet/>
      <dgm:spPr/>
      <dgm:t>
        <a:bodyPr/>
        <a:lstStyle/>
        <a:p>
          <a:r>
            <a:rPr lang="it-IT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Temi</a:t>
          </a:r>
        </a:p>
      </dgm:t>
    </dgm:pt>
    <dgm:pt modelId="{92AB843D-AEC2-4203-BD82-873D3D2ACE7E}" type="parTrans" cxnId="{F2A3AD25-0A94-4416-BA13-90007210F3E1}">
      <dgm:prSet/>
      <dgm:spPr/>
      <dgm:t>
        <a:bodyPr/>
        <a:lstStyle/>
        <a:p>
          <a:endParaRPr lang="it-IT"/>
        </a:p>
      </dgm:t>
    </dgm:pt>
    <dgm:pt modelId="{6E5F82C1-37EE-4555-A951-BBED67BB7C17}" type="sibTrans" cxnId="{F2A3AD25-0A94-4416-BA13-90007210F3E1}">
      <dgm:prSet/>
      <dgm:spPr/>
      <dgm:t>
        <a:bodyPr/>
        <a:lstStyle/>
        <a:p>
          <a:endParaRPr lang="it-IT"/>
        </a:p>
      </dgm:t>
    </dgm:pt>
    <dgm:pt modelId="{54CBA175-4AA4-4B5C-9481-FF81633CDDCB}">
      <dgm:prSet custT="1"/>
      <dgm:spPr/>
      <dgm:t>
        <a:bodyPr/>
        <a:lstStyle/>
        <a:p>
          <a:r>
            <a:rPr lang="it-IT" sz="2200" b="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Il cammino </a:t>
          </a:r>
          <a:r>
            <a:rPr lang="it-IT" sz="2200" b="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prosegue</a:t>
          </a:r>
          <a:endParaRPr lang="it-IT" sz="2200" dirty="0">
            <a:solidFill>
              <a:schemeClr val="tx1">
                <a:lumMod val="75000"/>
                <a:lumOff val="25000"/>
              </a:schemeClr>
            </a:solidFill>
            <a:latin typeface="Congenial Black" panose="02000503040000020004" pitchFamily="2" charset="0"/>
          </a:endParaRPr>
        </a:p>
      </dgm:t>
    </dgm:pt>
    <dgm:pt modelId="{65B79F12-E136-4D3F-AA66-1E5B0628B2B7}" type="parTrans" cxnId="{B2A36C9B-097C-49C9-8EA4-A7987384A79B}">
      <dgm:prSet/>
      <dgm:spPr/>
      <dgm:t>
        <a:bodyPr/>
        <a:lstStyle/>
        <a:p>
          <a:endParaRPr lang="it-IT"/>
        </a:p>
      </dgm:t>
    </dgm:pt>
    <dgm:pt modelId="{6CA69C1C-D6F6-4E30-A3A4-D7494156442F}" type="sibTrans" cxnId="{B2A36C9B-097C-49C9-8EA4-A7987384A79B}">
      <dgm:prSet/>
      <dgm:spPr/>
      <dgm:t>
        <a:bodyPr/>
        <a:lstStyle/>
        <a:p>
          <a:endParaRPr lang="it-IT"/>
        </a:p>
      </dgm:t>
    </dgm:pt>
    <dgm:pt modelId="{6BDAC212-CE90-474B-BA4F-F40445E278A2}">
      <dgm:prSet/>
      <dgm:spPr/>
      <dgm:t>
        <a:bodyPr/>
        <a:lstStyle/>
        <a:p>
          <a:r>
            <a:rPr lang="it-IT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Padrini e madrine</a:t>
          </a:r>
        </a:p>
      </dgm:t>
    </dgm:pt>
    <dgm:pt modelId="{8C799EAE-15D4-477A-BC82-B2A481C91447}" type="parTrans" cxnId="{D4D52001-55F9-4A4C-A4D3-6670A80C7FE5}">
      <dgm:prSet/>
      <dgm:spPr/>
      <dgm:t>
        <a:bodyPr/>
        <a:lstStyle/>
        <a:p>
          <a:endParaRPr lang="it-IT"/>
        </a:p>
      </dgm:t>
    </dgm:pt>
    <dgm:pt modelId="{49FC2607-45A3-4205-94B6-5F765EB0ED92}" type="sibTrans" cxnId="{D4D52001-55F9-4A4C-A4D3-6670A80C7FE5}">
      <dgm:prSet/>
      <dgm:spPr/>
      <dgm:t>
        <a:bodyPr/>
        <a:lstStyle/>
        <a:p>
          <a:endParaRPr lang="it-IT"/>
        </a:p>
      </dgm:t>
    </dgm:pt>
    <dgm:pt modelId="{F1C5EC5E-9D99-46CE-AFFE-9584016E982C}" type="pres">
      <dgm:prSet presAssocID="{105CC66A-2BC1-4CD8-A6C0-25CE49F8D17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F0384D7-55C6-4A68-87D2-87F470453497}" type="pres">
      <dgm:prSet presAssocID="{8A082852-2951-49F7-AE8E-A2C3124D4F40}" presName="hierRoot1" presStyleCnt="0"/>
      <dgm:spPr/>
    </dgm:pt>
    <dgm:pt modelId="{0F3EF969-B662-4CC8-B99B-34BB73E7BF43}" type="pres">
      <dgm:prSet presAssocID="{8A082852-2951-49F7-AE8E-A2C3124D4F40}" presName="composite" presStyleCnt="0"/>
      <dgm:spPr/>
    </dgm:pt>
    <dgm:pt modelId="{CDFE769A-3DA0-45C7-9753-8C23B77BF6C1}" type="pres">
      <dgm:prSet presAssocID="{8A082852-2951-49F7-AE8E-A2C3124D4F40}" presName="background" presStyleLbl="node0" presStyleIdx="0" presStyleCnt="3"/>
      <dgm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D76F1E17-6395-4F9B-8C86-4AB6D9A17832}" type="pres">
      <dgm:prSet presAssocID="{8A082852-2951-49F7-AE8E-A2C3124D4F40}" presName="text" presStyleLbl="fgAcc0" presStyleIdx="0" presStyleCnt="3" custScaleX="259374" custScaleY="259374">
        <dgm:presLayoutVars>
          <dgm:chPref val="3"/>
        </dgm:presLayoutVars>
      </dgm:prSet>
      <dgm:spPr>
        <a:prstGeom prst="round2DiagRect">
          <a:avLst/>
        </a:prstGeom>
      </dgm:spPr>
    </dgm:pt>
    <dgm:pt modelId="{62C4B5FE-52EE-436C-8898-FE4D4188C03F}" type="pres">
      <dgm:prSet presAssocID="{8A082852-2951-49F7-AE8E-A2C3124D4F40}" presName="hierChild2" presStyleCnt="0"/>
      <dgm:spPr/>
    </dgm:pt>
    <dgm:pt modelId="{223DD195-EE91-4BEE-B405-90D11BD5EB08}" type="pres">
      <dgm:prSet presAssocID="{A6850B19-F4ED-4474-AB71-1876EDC47A3C}" presName="hierRoot1" presStyleCnt="0"/>
      <dgm:spPr/>
    </dgm:pt>
    <dgm:pt modelId="{3CA2F395-034D-470F-83C6-A60C38128D2B}" type="pres">
      <dgm:prSet presAssocID="{A6850B19-F4ED-4474-AB71-1876EDC47A3C}" presName="composite" presStyleCnt="0"/>
      <dgm:spPr/>
    </dgm:pt>
    <dgm:pt modelId="{57975B74-4EA3-47A5-B7B0-C0751E6922F4}" type="pres">
      <dgm:prSet presAssocID="{A6850B19-F4ED-4474-AB71-1876EDC47A3C}" presName="background" presStyleLbl="node0" presStyleIdx="1" presStyleCnt="3"/>
      <dgm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1CF817C4-507A-4A85-867B-F72F24D8C300}" type="pres">
      <dgm:prSet presAssocID="{A6850B19-F4ED-4474-AB71-1876EDC47A3C}" presName="text" presStyleLbl="fgAcc0" presStyleIdx="1" presStyleCnt="3" custScaleX="259374" custScaleY="259374">
        <dgm:presLayoutVars>
          <dgm:chPref val="3"/>
        </dgm:presLayoutVars>
      </dgm:prSet>
      <dgm:spPr>
        <a:prstGeom prst="round2DiagRect">
          <a:avLst/>
        </a:prstGeom>
      </dgm:spPr>
    </dgm:pt>
    <dgm:pt modelId="{1280DBDF-7056-4582-8B2F-73406391DF88}" type="pres">
      <dgm:prSet presAssocID="{A6850B19-F4ED-4474-AB71-1876EDC47A3C}" presName="hierChild2" presStyleCnt="0"/>
      <dgm:spPr/>
    </dgm:pt>
    <dgm:pt modelId="{79E535CA-E64B-4438-B0D8-89607938D56C}" type="pres">
      <dgm:prSet presAssocID="{1CD4BF1A-3D49-4040-BAB5-6E6375BA975A}" presName="Name10" presStyleLbl="parChTrans1D2" presStyleIdx="0" presStyleCnt="4"/>
      <dgm:spPr/>
    </dgm:pt>
    <dgm:pt modelId="{4E34CB23-222A-4F63-8C61-7031E01C6A6D}" type="pres">
      <dgm:prSet presAssocID="{B69AD977-1B37-4D6A-B8CD-D3F6BE294CE9}" presName="hierRoot2" presStyleCnt="0"/>
      <dgm:spPr/>
    </dgm:pt>
    <dgm:pt modelId="{A37AA554-49AA-4D19-9AA9-41BA30B01284}" type="pres">
      <dgm:prSet presAssocID="{B69AD977-1B37-4D6A-B8CD-D3F6BE294CE9}" presName="composite2" presStyleCnt="0"/>
      <dgm:spPr/>
    </dgm:pt>
    <dgm:pt modelId="{5B48C472-BBF2-4135-871C-D28E89DDB091}" type="pres">
      <dgm:prSet presAssocID="{B69AD977-1B37-4D6A-B8CD-D3F6BE294CE9}" presName="background2" presStyleLbl="node2" presStyleIdx="0" presStyleCnt="4"/>
      <dgm:spPr>
        <a:solidFill>
          <a:schemeClr val="accent3"/>
        </a:solidFill>
      </dgm:spPr>
    </dgm:pt>
    <dgm:pt modelId="{CFCB2027-83BB-4138-BD4C-835A033A5A4D}" type="pres">
      <dgm:prSet presAssocID="{B69AD977-1B37-4D6A-B8CD-D3F6BE294CE9}" presName="text2" presStyleLbl="fgAcc2" presStyleIdx="0" presStyleCnt="4" custScaleX="133100" custScaleY="133100" custLinFactNeighborY="49883">
        <dgm:presLayoutVars>
          <dgm:chPref val="3"/>
        </dgm:presLayoutVars>
      </dgm:prSet>
      <dgm:spPr>
        <a:prstGeom prst="round2DiagRect">
          <a:avLst/>
        </a:prstGeom>
      </dgm:spPr>
    </dgm:pt>
    <dgm:pt modelId="{A9060FB1-F0DC-4A28-BCFC-A0166E58D67C}" type="pres">
      <dgm:prSet presAssocID="{B69AD977-1B37-4D6A-B8CD-D3F6BE294CE9}" presName="hierChild3" presStyleCnt="0"/>
      <dgm:spPr/>
    </dgm:pt>
    <dgm:pt modelId="{DCAF03B2-F05A-406D-987A-E53941BE6ACF}" type="pres">
      <dgm:prSet presAssocID="{0CE3F4CF-460C-4CD7-BCB4-85C57F878506}" presName="Name10" presStyleLbl="parChTrans1D2" presStyleIdx="1" presStyleCnt="4"/>
      <dgm:spPr/>
    </dgm:pt>
    <dgm:pt modelId="{79DB03AC-E802-47E2-B750-607C0BCF81EB}" type="pres">
      <dgm:prSet presAssocID="{BAD13977-0FEF-47A3-B259-317C3EFBD972}" presName="hierRoot2" presStyleCnt="0"/>
      <dgm:spPr/>
    </dgm:pt>
    <dgm:pt modelId="{144C1ECC-DF19-4DA1-AC57-23A4ABF1FED7}" type="pres">
      <dgm:prSet presAssocID="{BAD13977-0FEF-47A3-B259-317C3EFBD972}" presName="composite2" presStyleCnt="0"/>
      <dgm:spPr/>
    </dgm:pt>
    <dgm:pt modelId="{48C6164D-C9D2-448E-A99C-914B96C219F7}" type="pres">
      <dgm:prSet presAssocID="{BAD13977-0FEF-47A3-B259-317C3EFBD972}" presName="background2" presStyleLbl="node2" presStyleIdx="1" presStyleCnt="4"/>
      <dgm:spPr>
        <a:xfrm>
          <a:off x="2077831" y="2767695"/>
          <a:ext cx="1032837" cy="655852"/>
        </a:xfrm>
        <a:prstGeom prst="roundRect">
          <a:avLst>
            <a:gd name="adj" fmla="val 10000"/>
          </a:avLst>
        </a:prstGeom>
        <a:solidFill>
          <a:srgbClr val="A28E6A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845C3033-FAC4-4479-8F2B-1C65BD188BF8}" type="pres">
      <dgm:prSet presAssocID="{BAD13977-0FEF-47A3-B259-317C3EFBD972}" presName="text2" presStyleLbl="fgAcc2" presStyleIdx="1" presStyleCnt="4" custScaleX="133100" custScaleY="133100" custLinFactNeighborY="49883">
        <dgm:presLayoutVars>
          <dgm:chPref val="3"/>
        </dgm:presLayoutVars>
      </dgm:prSet>
      <dgm:spPr>
        <a:prstGeom prst="round2DiagRect">
          <a:avLst/>
        </a:prstGeom>
      </dgm:spPr>
    </dgm:pt>
    <dgm:pt modelId="{610BE0AB-A07F-4744-8FF7-B6F842C3E7D0}" type="pres">
      <dgm:prSet presAssocID="{BAD13977-0FEF-47A3-B259-317C3EFBD972}" presName="hierChild3" presStyleCnt="0"/>
      <dgm:spPr/>
    </dgm:pt>
    <dgm:pt modelId="{67A3C510-D783-4A41-8841-4FC1D7FE971C}" type="pres">
      <dgm:prSet presAssocID="{92AB843D-AEC2-4203-BD82-873D3D2ACE7E}" presName="Name10" presStyleLbl="parChTrans1D2" presStyleIdx="2" presStyleCnt="4"/>
      <dgm:spPr/>
    </dgm:pt>
    <dgm:pt modelId="{4DFDF915-6F10-4123-9D2A-88F91768FA9D}" type="pres">
      <dgm:prSet presAssocID="{7A7E1703-CE34-4D35-8095-760FAAB64F1E}" presName="hierRoot2" presStyleCnt="0"/>
      <dgm:spPr/>
    </dgm:pt>
    <dgm:pt modelId="{FCDB5A9F-44F6-47F0-9DCC-8C81495E2011}" type="pres">
      <dgm:prSet presAssocID="{7A7E1703-CE34-4D35-8095-760FAAB64F1E}" presName="composite2" presStyleCnt="0"/>
      <dgm:spPr/>
    </dgm:pt>
    <dgm:pt modelId="{389B1ABF-1FB9-40AA-92DD-73BD6CD7C19D}" type="pres">
      <dgm:prSet presAssocID="{7A7E1703-CE34-4D35-8095-760FAAB64F1E}" presName="background2" presStyleLbl="node2" presStyleIdx="2" presStyleCnt="4"/>
      <dgm:spPr>
        <a:xfrm>
          <a:off x="3283110" y="2767695"/>
          <a:ext cx="1032837" cy="655852"/>
        </a:xfrm>
        <a:prstGeom prst="roundRect">
          <a:avLst>
            <a:gd name="adj" fmla="val 10000"/>
          </a:avLst>
        </a:prstGeom>
        <a:solidFill>
          <a:srgbClr val="A28E6A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A059D9F0-F1B0-457D-AC5A-590D700BC0A9}" type="pres">
      <dgm:prSet presAssocID="{7A7E1703-CE34-4D35-8095-760FAAB64F1E}" presName="text2" presStyleLbl="fgAcc2" presStyleIdx="2" presStyleCnt="4" custScaleX="133100" custScaleY="133100" custLinFactNeighborY="49883">
        <dgm:presLayoutVars>
          <dgm:chPref val="3"/>
        </dgm:presLayoutVars>
      </dgm:prSet>
      <dgm:spPr>
        <a:prstGeom prst="round2DiagRect">
          <a:avLst/>
        </a:prstGeom>
      </dgm:spPr>
    </dgm:pt>
    <dgm:pt modelId="{26749861-17C1-4C59-8BE0-DC6F9F26BA16}" type="pres">
      <dgm:prSet presAssocID="{7A7E1703-CE34-4D35-8095-760FAAB64F1E}" presName="hierChild3" presStyleCnt="0"/>
      <dgm:spPr/>
    </dgm:pt>
    <dgm:pt modelId="{B214CA4B-F8CA-4A26-98FC-7149F34998E9}" type="pres">
      <dgm:prSet presAssocID="{8C799EAE-15D4-477A-BC82-B2A481C91447}" presName="Name10" presStyleLbl="parChTrans1D2" presStyleIdx="3" presStyleCnt="4"/>
      <dgm:spPr/>
    </dgm:pt>
    <dgm:pt modelId="{E73B2761-AD98-4236-8BBC-4916484147B1}" type="pres">
      <dgm:prSet presAssocID="{6BDAC212-CE90-474B-BA4F-F40445E278A2}" presName="hierRoot2" presStyleCnt="0"/>
      <dgm:spPr/>
    </dgm:pt>
    <dgm:pt modelId="{B2C4AD62-B0BF-45AE-9503-42ED794A2F36}" type="pres">
      <dgm:prSet presAssocID="{6BDAC212-CE90-474B-BA4F-F40445E278A2}" presName="composite2" presStyleCnt="0"/>
      <dgm:spPr/>
    </dgm:pt>
    <dgm:pt modelId="{69E4A547-8C40-46DD-9B92-0ACB3CCD8AAF}" type="pres">
      <dgm:prSet presAssocID="{6BDAC212-CE90-474B-BA4F-F40445E278A2}" presName="background2" presStyleLbl="node2" presStyleIdx="3" presStyleCnt="4"/>
      <dgm:spPr>
        <a:xfrm>
          <a:off x="4488389" y="2767695"/>
          <a:ext cx="1032837" cy="655852"/>
        </a:xfrm>
        <a:prstGeom prst="roundRect">
          <a:avLst>
            <a:gd name="adj" fmla="val 10000"/>
          </a:avLst>
        </a:prstGeom>
        <a:solidFill>
          <a:srgbClr val="A28E6A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BED981EE-EDF5-4782-9CB9-A25EB169A353}" type="pres">
      <dgm:prSet presAssocID="{6BDAC212-CE90-474B-BA4F-F40445E278A2}" presName="text2" presStyleLbl="fgAcc2" presStyleIdx="3" presStyleCnt="4" custScaleX="133100" custScaleY="133100" custLinFactNeighborY="49883">
        <dgm:presLayoutVars>
          <dgm:chPref val="3"/>
        </dgm:presLayoutVars>
      </dgm:prSet>
      <dgm:spPr>
        <a:prstGeom prst="round2DiagRect">
          <a:avLst/>
        </a:prstGeom>
      </dgm:spPr>
    </dgm:pt>
    <dgm:pt modelId="{1C560B3A-C037-41E9-ABD0-75498F3569AD}" type="pres">
      <dgm:prSet presAssocID="{6BDAC212-CE90-474B-BA4F-F40445E278A2}" presName="hierChild3" presStyleCnt="0"/>
      <dgm:spPr/>
    </dgm:pt>
    <dgm:pt modelId="{ED9F036B-DA30-47B0-9E4B-C028AC824746}" type="pres">
      <dgm:prSet presAssocID="{54CBA175-4AA4-4B5C-9481-FF81633CDDCB}" presName="hierRoot1" presStyleCnt="0"/>
      <dgm:spPr/>
    </dgm:pt>
    <dgm:pt modelId="{9BF02122-F83B-43B9-917A-2FAE122518E0}" type="pres">
      <dgm:prSet presAssocID="{54CBA175-4AA4-4B5C-9481-FF81633CDDCB}" presName="composite" presStyleCnt="0"/>
      <dgm:spPr/>
    </dgm:pt>
    <dgm:pt modelId="{BF915D49-0962-476B-A207-0D9D508BECB4}" type="pres">
      <dgm:prSet presAssocID="{54CBA175-4AA4-4B5C-9481-FF81633CDDCB}" presName="background" presStyleLbl="node0" presStyleIdx="2" presStyleCnt="3"/>
      <dgm:spPr>
        <a:xfrm>
          <a:off x="4375684" y="1099694"/>
          <a:ext cx="2012706" cy="1278068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33390529-4E87-46AE-BC2F-FB8D401E78F8}" type="pres">
      <dgm:prSet presAssocID="{54CBA175-4AA4-4B5C-9481-FF81633CDDCB}" presName="text" presStyleLbl="fgAcc0" presStyleIdx="2" presStyleCnt="3" custScaleX="259374" custScaleY="259374">
        <dgm:presLayoutVars>
          <dgm:chPref val="3"/>
        </dgm:presLayoutVars>
      </dgm:prSet>
      <dgm:spPr>
        <a:prstGeom prst="round2DiagRect">
          <a:avLst/>
        </a:prstGeom>
      </dgm:spPr>
    </dgm:pt>
    <dgm:pt modelId="{431BD4C4-E4B5-4233-BDCE-CED6F9124EEC}" type="pres">
      <dgm:prSet presAssocID="{54CBA175-4AA4-4B5C-9481-FF81633CDDCB}" presName="hierChild2" presStyleCnt="0"/>
      <dgm:spPr/>
    </dgm:pt>
  </dgm:ptLst>
  <dgm:cxnLst>
    <dgm:cxn modelId="{D4D52001-55F9-4A4C-A4D3-6670A80C7FE5}" srcId="{A6850B19-F4ED-4474-AB71-1876EDC47A3C}" destId="{6BDAC212-CE90-474B-BA4F-F40445E278A2}" srcOrd="3" destOrd="0" parTransId="{8C799EAE-15D4-477A-BC82-B2A481C91447}" sibTransId="{49FC2607-45A3-4205-94B6-5F765EB0ED92}"/>
    <dgm:cxn modelId="{77828301-7F1C-4ABC-8151-3D954DBEF9CA}" type="presOf" srcId="{8A082852-2951-49F7-AE8E-A2C3124D4F40}" destId="{D76F1E17-6395-4F9B-8C86-4AB6D9A17832}" srcOrd="0" destOrd="0" presId="urn:microsoft.com/office/officeart/2005/8/layout/hierarchy1"/>
    <dgm:cxn modelId="{5C805E04-435D-4851-BDD7-7FE8E4E6AD37}" type="presOf" srcId="{92AB843D-AEC2-4203-BD82-873D3D2ACE7E}" destId="{67A3C510-D783-4A41-8841-4FC1D7FE971C}" srcOrd="0" destOrd="0" presId="urn:microsoft.com/office/officeart/2005/8/layout/hierarchy1"/>
    <dgm:cxn modelId="{4FFC5805-75FF-4921-B828-E2D656E05D8E}" srcId="{105CC66A-2BC1-4CD8-A6C0-25CE49F8D17F}" destId="{A6850B19-F4ED-4474-AB71-1876EDC47A3C}" srcOrd="1" destOrd="0" parTransId="{72990418-53B4-4DEB-A355-A254465391FE}" sibTransId="{FAAD5983-B659-4859-A0E2-84127E22DE4B}"/>
    <dgm:cxn modelId="{A608DF08-4C85-4926-8CBC-3FC584CAB867}" srcId="{A6850B19-F4ED-4474-AB71-1876EDC47A3C}" destId="{BAD13977-0FEF-47A3-B259-317C3EFBD972}" srcOrd="1" destOrd="0" parTransId="{0CE3F4CF-460C-4CD7-BCB4-85C57F878506}" sibTransId="{F596F49F-4E73-4CF8-AA13-5EF321E072D5}"/>
    <dgm:cxn modelId="{C81F471C-4DC9-4B82-B04F-11C76A3E440C}" type="presOf" srcId="{0CE3F4CF-460C-4CD7-BCB4-85C57F878506}" destId="{DCAF03B2-F05A-406D-987A-E53941BE6ACF}" srcOrd="0" destOrd="0" presId="urn:microsoft.com/office/officeart/2005/8/layout/hierarchy1"/>
    <dgm:cxn modelId="{B2AEE723-4DC3-458F-8604-2C9EA9D28F5F}" type="presOf" srcId="{6BDAC212-CE90-474B-BA4F-F40445E278A2}" destId="{BED981EE-EDF5-4782-9CB9-A25EB169A353}" srcOrd="0" destOrd="0" presId="urn:microsoft.com/office/officeart/2005/8/layout/hierarchy1"/>
    <dgm:cxn modelId="{F2A3AD25-0A94-4416-BA13-90007210F3E1}" srcId="{A6850B19-F4ED-4474-AB71-1876EDC47A3C}" destId="{7A7E1703-CE34-4D35-8095-760FAAB64F1E}" srcOrd="2" destOrd="0" parTransId="{92AB843D-AEC2-4203-BD82-873D3D2ACE7E}" sibTransId="{6E5F82C1-37EE-4555-A951-BBED67BB7C17}"/>
    <dgm:cxn modelId="{9A41CB33-DB39-446F-92C0-50B50159741D}" type="presOf" srcId="{105CC66A-2BC1-4CD8-A6C0-25CE49F8D17F}" destId="{F1C5EC5E-9D99-46CE-AFFE-9584016E982C}" srcOrd="0" destOrd="0" presId="urn:microsoft.com/office/officeart/2005/8/layout/hierarchy1"/>
    <dgm:cxn modelId="{4CF93438-043C-4C8B-B615-0A499522BFCC}" type="presOf" srcId="{7A7E1703-CE34-4D35-8095-760FAAB64F1E}" destId="{A059D9F0-F1B0-457D-AC5A-590D700BC0A9}" srcOrd="0" destOrd="0" presId="urn:microsoft.com/office/officeart/2005/8/layout/hierarchy1"/>
    <dgm:cxn modelId="{E63DD94A-82E4-4DB8-B158-A33450B631BA}" type="presOf" srcId="{8C799EAE-15D4-477A-BC82-B2A481C91447}" destId="{B214CA4B-F8CA-4A26-98FC-7149F34998E9}" srcOrd="0" destOrd="0" presId="urn:microsoft.com/office/officeart/2005/8/layout/hierarchy1"/>
    <dgm:cxn modelId="{7843E75A-AE47-496F-9C59-2202339422CC}" srcId="{A6850B19-F4ED-4474-AB71-1876EDC47A3C}" destId="{B69AD977-1B37-4D6A-B8CD-D3F6BE294CE9}" srcOrd="0" destOrd="0" parTransId="{1CD4BF1A-3D49-4040-BAB5-6E6375BA975A}" sibTransId="{9B825D0E-6CA1-45F3-945B-C80E2202BD85}"/>
    <dgm:cxn modelId="{B2A36C9B-097C-49C9-8EA4-A7987384A79B}" srcId="{105CC66A-2BC1-4CD8-A6C0-25CE49F8D17F}" destId="{54CBA175-4AA4-4B5C-9481-FF81633CDDCB}" srcOrd="2" destOrd="0" parTransId="{65B79F12-E136-4D3F-AA66-1E5B0628B2B7}" sibTransId="{6CA69C1C-D6F6-4E30-A3A4-D7494156442F}"/>
    <dgm:cxn modelId="{DA4FF49D-D9CD-458B-AED1-EDE887F67270}" srcId="{105CC66A-2BC1-4CD8-A6C0-25CE49F8D17F}" destId="{8A082852-2951-49F7-AE8E-A2C3124D4F40}" srcOrd="0" destOrd="0" parTransId="{A8DC6EAB-68B8-43AD-AB53-B6DA946CC6C9}" sibTransId="{98172923-43C7-42BD-B628-707CC4579686}"/>
    <dgm:cxn modelId="{298AD9B2-54FB-414E-8904-4F2C65853FE1}" type="presOf" srcId="{B69AD977-1B37-4D6A-B8CD-D3F6BE294CE9}" destId="{CFCB2027-83BB-4138-BD4C-835A033A5A4D}" srcOrd="0" destOrd="0" presId="urn:microsoft.com/office/officeart/2005/8/layout/hierarchy1"/>
    <dgm:cxn modelId="{4C7038BC-972E-4661-975C-5A92B91E2494}" type="presOf" srcId="{A6850B19-F4ED-4474-AB71-1876EDC47A3C}" destId="{1CF817C4-507A-4A85-867B-F72F24D8C300}" srcOrd="0" destOrd="0" presId="urn:microsoft.com/office/officeart/2005/8/layout/hierarchy1"/>
    <dgm:cxn modelId="{ED6AD3D3-C09C-41A5-8A66-C4AE195384F6}" type="presOf" srcId="{1CD4BF1A-3D49-4040-BAB5-6E6375BA975A}" destId="{79E535CA-E64B-4438-B0D8-89607938D56C}" srcOrd="0" destOrd="0" presId="urn:microsoft.com/office/officeart/2005/8/layout/hierarchy1"/>
    <dgm:cxn modelId="{DB16CDD6-5285-473A-9090-159D29FA1905}" type="presOf" srcId="{BAD13977-0FEF-47A3-B259-317C3EFBD972}" destId="{845C3033-FAC4-4479-8F2B-1C65BD188BF8}" srcOrd="0" destOrd="0" presId="urn:microsoft.com/office/officeart/2005/8/layout/hierarchy1"/>
    <dgm:cxn modelId="{4D21E2DF-7C04-4810-B0A1-12EE76FD39DC}" type="presOf" srcId="{54CBA175-4AA4-4B5C-9481-FF81633CDDCB}" destId="{33390529-4E87-46AE-BC2F-FB8D401E78F8}" srcOrd="0" destOrd="0" presId="urn:microsoft.com/office/officeart/2005/8/layout/hierarchy1"/>
    <dgm:cxn modelId="{55567F54-25BE-441F-AD01-45A02ADC987A}" type="presParOf" srcId="{F1C5EC5E-9D99-46CE-AFFE-9584016E982C}" destId="{BF0384D7-55C6-4A68-87D2-87F470453497}" srcOrd="0" destOrd="0" presId="urn:microsoft.com/office/officeart/2005/8/layout/hierarchy1"/>
    <dgm:cxn modelId="{39ABF3C9-00E5-49AE-9946-D69AD7DF0B70}" type="presParOf" srcId="{BF0384D7-55C6-4A68-87D2-87F470453497}" destId="{0F3EF969-B662-4CC8-B99B-34BB73E7BF43}" srcOrd="0" destOrd="0" presId="urn:microsoft.com/office/officeart/2005/8/layout/hierarchy1"/>
    <dgm:cxn modelId="{8C9BA4F6-7429-4476-BEE3-B143E37A0BF1}" type="presParOf" srcId="{0F3EF969-B662-4CC8-B99B-34BB73E7BF43}" destId="{CDFE769A-3DA0-45C7-9753-8C23B77BF6C1}" srcOrd="0" destOrd="0" presId="urn:microsoft.com/office/officeart/2005/8/layout/hierarchy1"/>
    <dgm:cxn modelId="{1503A349-8D13-47AD-A1A3-D90D5F48ADAF}" type="presParOf" srcId="{0F3EF969-B662-4CC8-B99B-34BB73E7BF43}" destId="{D76F1E17-6395-4F9B-8C86-4AB6D9A17832}" srcOrd="1" destOrd="0" presId="urn:microsoft.com/office/officeart/2005/8/layout/hierarchy1"/>
    <dgm:cxn modelId="{436CD850-E5CB-47CE-9E72-AA67BA56536B}" type="presParOf" srcId="{BF0384D7-55C6-4A68-87D2-87F470453497}" destId="{62C4B5FE-52EE-436C-8898-FE4D4188C03F}" srcOrd="1" destOrd="0" presId="urn:microsoft.com/office/officeart/2005/8/layout/hierarchy1"/>
    <dgm:cxn modelId="{4370B028-C494-435B-8F5F-1D746C0CF4AF}" type="presParOf" srcId="{F1C5EC5E-9D99-46CE-AFFE-9584016E982C}" destId="{223DD195-EE91-4BEE-B405-90D11BD5EB08}" srcOrd="1" destOrd="0" presId="urn:microsoft.com/office/officeart/2005/8/layout/hierarchy1"/>
    <dgm:cxn modelId="{493DC333-4155-4FB6-B453-9294A679DBAB}" type="presParOf" srcId="{223DD195-EE91-4BEE-B405-90D11BD5EB08}" destId="{3CA2F395-034D-470F-83C6-A60C38128D2B}" srcOrd="0" destOrd="0" presId="urn:microsoft.com/office/officeart/2005/8/layout/hierarchy1"/>
    <dgm:cxn modelId="{79C62239-9D50-4AA1-9E29-66CA0F439D6A}" type="presParOf" srcId="{3CA2F395-034D-470F-83C6-A60C38128D2B}" destId="{57975B74-4EA3-47A5-B7B0-C0751E6922F4}" srcOrd="0" destOrd="0" presId="urn:microsoft.com/office/officeart/2005/8/layout/hierarchy1"/>
    <dgm:cxn modelId="{B505A8D6-84EB-47AD-A9EE-425AFF66A937}" type="presParOf" srcId="{3CA2F395-034D-470F-83C6-A60C38128D2B}" destId="{1CF817C4-507A-4A85-867B-F72F24D8C300}" srcOrd="1" destOrd="0" presId="urn:microsoft.com/office/officeart/2005/8/layout/hierarchy1"/>
    <dgm:cxn modelId="{CC2A0BB7-49BD-472F-99A4-E8659156720F}" type="presParOf" srcId="{223DD195-EE91-4BEE-B405-90D11BD5EB08}" destId="{1280DBDF-7056-4582-8B2F-73406391DF88}" srcOrd="1" destOrd="0" presId="urn:microsoft.com/office/officeart/2005/8/layout/hierarchy1"/>
    <dgm:cxn modelId="{6BE5EB6D-DF06-416C-B781-95A8FFCB4B5A}" type="presParOf" srcId="{1280DBDF-7056-4582-8B2F-73406391DF88}" destId="{79E535CA-E64B-4438-B0D8-89607938D56C}" srcOrd="0" destOrd="0" presId="urn:microsoft.com/office/officeart/2005/8/layout/hierarchy1"/>
    <dgm:cxn modelId="{BA0F95DB-641E-4320-8D1E-47C806811C09}" type="presParOf" srcId="{1280DBDF-7056-4582-8B2F-73406391DF88}" destId="{4E34CB23-222A-4F63-8C61-7031E01C6A6D}" srcOrd="1" destOrd="0" presId="urn:microsoft.com/office/officeart/2005/8/layout/hierarchy1"/>
    <dgm:cxn modelId="{E6F7394C-E08D-46FD-875B-E16E493DC7B5}" type="presParOf" srcId="{4E34CB23-222A-4F63-8C61-7031E01C6A6D}" destId="{A37AA554-49AA-4D19-9AA9-41BA30B01284}" srcOrd="0" destOrd="0" presId="urn:microsoft.com/office/officeart/2005/8/layout/hierarchy1"/>
    <dgm:cxn modelId="{FB1DAB52-4929-4853-A7F1-500008A337C2}" type="presParOf" srcId="{A37AA554-49AA-4D19-9AA9-41BA30B01284}" destId="{5B48C472-BBF2-4135-871C-D28E89DDB091}" srcOrd="0" destOrd="0" presId="urn:microsoft.com/office/officeart/2005/8/layout/hierarchy1"/>
    <dgm:cxn modelId="{2C2ED7B7-54EA-44D2-81DD-5C539E6E028C}" type="presParOf" srcId="{A37AA554-49AA-4D19-9AA9-41BA30B01284}" destId="{CFCB2027-83BB-4138-BD4C-835A033A5A4D}" srcOrd="1" destOrd="0" presId="urn:microsoft.com/office/officeart/2005/8/layout/hierarchy1"/>
    <dgm:cxn modelId="{A8AF592E-2AD0-4444-9273-CA03BCB2C3D7}" type="presParOf" srcId="{4E34CB23-222A-4F63-8C61-7031E01C6A6D}" destId="{A9060FB1-F0DC-4A28-BCFC-A0166E58D67C}" srcOrd="1" destOrd="0" presId="urn:microsoft.com/office/officeart/2005/8/layout/hierarchy1"/>
    <dgm:cxn modelId="{B5F2FF54-D13C-4577-8F99-F81BCB4CF700}" type="presParOf" srcId="{1280DBDF-7056-4582-8B2F-73406391DF88}" destId="{DCAF03B2-F05A-406D-987A-E53941BE6ACF}" srcOrd="2" destOrd="0" presId="urn:microsoft.com/office/officeart/2005/8/layout/hierarchy1"/>
    <dgm:cxn modelId="{CE2C1A1A-B5E3-4647-9D3D-BE1220A8EB83}" type="presParOf" srcId="{1280DBDF-7056-4582-8B2F-73406391DF88}" destId="{79DB03AC-E802-47E2-B750-607C0BCF81EB}" srcOrd="3" destOrd="0" presId="urn:microsoft.com/office/officeart/2005/8/layout/hierarchy1"/>
    <dgm:cxn modelId="{FBEC3733-9210-473D-A3CE-DAE7DC791A23}" type="presParOf" srcId="{79DB03AC-E802-47E2-B750-607C0BCF81EB}" destId="{144C1ECC-DF19-4DA1-AC57-23A4ABF1FED7}" srcOrd="0" destOrd="0" presId="urn:microsoft.com/office/officeart/2005/8/layout/hierarchy1"/>
    <dgm:cxn modelId="{6C38F962-A0C0-4977-9045-1FCC115A1A9C}" type="presParOf" srcId="{144C1ECC-DF19-4DA1-AC57-23A4ABF1FED7}" destId="{48C6164D-C9D2-448E-A99C-914B96C219F7}" srcOrd="0" destOrd="0" presId="urn:microsoft.com/office/officeart/2005/8/layout/hierarchy1"/>
    <dgm:cxn modelId="{3CF6D950-CF0C-4374-8DEC-F09A358C69D1}" type="presParOf" srcId="{144C1ECC-DF19-4DA1-AC57-23A4ABF1FED7}" destId="{845C3033-FAC4-4479-8F2B-1C65BD188BF8}" srcOrd="1" destOrd="0" presId="urn:microsoft.com/office/officeart/2005/8/layout/hierarchy1"/>
    <dgm:cxn modelId="{E63CBC48-18A4-479F-AB3F-404FEB1844C4}" type="presParOf" srcId="{79DB03AC-E802-47E2-B750-607C0BCF81EB}" destId="{610BE0AB-A07F-4744-8FF7-B6F842C3E7D0}" srcOrd="1" destOrd="0" presId="urn:microsoft.com/office/officeart/2005/8/layout/hierarchy1"/>
    <dgm:cxn modelId="{6FFC2F93-A116-47B9-96C5-471949077353}" type="presParOf" srcId="{1280DBDF-7056-4582-8B2F-73406391DF88}" destId="{67A3C510-D783-4A41-8841-4FC1D7FE971C}" srcOrd="4" destOrd="0" presId="urn:microsoft.com/office/officeart/2005/8/layout/hierarchy1"/>
    <dgm:cxn modelId="{508B3364-51AA-4641-9128-A24DADD2A080}" type="presParOf" srcId="{1280DBDF-7056-4582-8B2F-73406391DF88}" destId="{4DFDF915-6F10-4123-9D2A-88F91768FA9D}" srcOrd="5" destOrd="0" presId="urn:microsoft.com/office/officeart/2005/8/layout/hierarchy1"/>
    <dgm:cxn modelId="{7CFCE9E9-C9C9-4466-8A65-06B839B4AD70}" type="presParOf" srcId="{4DFDF915-6F10-4123-9D2A-88F91768FA9D}" destId="{FCDB5A9F-44F6-47F0-9DCC-8C81495E2011}" srcOrd="0" destOrd="0" presId="urn:microsoft.com/office/officeart/2005/8/layout/hierarchy1"/>
    <dgm:cxn modelId="{C1120424-4F4D-496A-A928-312395274CFB}" type="presParOf" srcId="{FCDB5A9F-44F6-47F0-9DCC-8C81495E2011}" destId="{389B1ABF-1FB9-40AA-92DD-73BD6CD7C19D}" srcOrd="0" destOrd="0" presId="urn:microsoft.com/office/officeart/2005/8/layout/hierarchy1"/>
    <dgm:cxn modelId="{69BC16F7-5E11-4BC5-A50C-2332A9921D12}" type="presParOf" srcId="{FCDB5A9F-44F6-47F0-9DCC-8C81495E2011}" destId="{A059D9F0-F1B0-457D-AC5A-590D700BC0A9}" srcOrd="1" destOrd="0" presId="urn:microsoft.com/office/officeart/2005/8/layout/hierarchy1"/>
    <dgm:cxn modelId="{A49FCD92-6B2B-467D-A9C0-4AD1D49639C0}" type="presParOf" srcId="{4DFDF915-6F10-4123-9D2A-88F91768FA9D}" destId="{26749861-17C1-4C59-8BE0-DC6F9F26BA16}" srcOrd="1" destOrd="0" presId="urn:microsoft.com/office/officeart/2005/8/layout/hierarchy1"/>
    <dgm:cxn modelId="{396340F4-6A13-4CD2-9B5C-66F5CB2EA712}" type="presParOf" srcId="{1280DBDF-7056-4582-8B2F-73406391DF88}" destId="{B214CA4B-F8CA-4A26-98FC-7149F34998E9}" srcOrd="6" destOrd="0" presId="urn:microsoft.com/office/officeart/2005/8/layout/hierarchy1"/>
    <dgm:cxn modelId="{8134A85B-A003-4DDF-A2F2-714CC3DE713A}" type="presParOf" srcId="{1280DBDF-7056-4582-8B2F-73406391DF88}" destId="{E73B2761-AD98-4236-8BBC-4916484147B1}" srcOrd="7" destOrd="0" presId="urn:microsoft.com/office/officeart/2005/8/layout/hierarchy1"/>
    <dgm:cxn modelId="{DE515F3A-7E20-4D7F-9A19-2F98ED206259}" type="presParOf" srcId="{E73B2761-AD98-4236-8BBC-4916484147B1}" destId="{B2C4AD62-B0BF-45AE-9503-42ED794A2F36}" srcOrd="0" destOrd="0" presId="urn:microsoft.com/office/officeart/2005/8/layout/hierarchy1"/>
    <dgm:cxn modelId="{12A12769-396C-4FAE-8424-804FBAD988AC}" type="presParOf" srcId="{B2C4AD62-B0BF-45AE-9503-42ED794A2F36}" destId="{69E4A547-8C40-46DD-9B92-0ACB3CCD8AAF}" srcOrd="0" destOrd="0" presId="urn:microsoft.com/office/officeart/2005/8/layout/hierarchy1"/>
    <dgm:cxn modelId="{CBE0B74F-F593-45CA-894B-EAF77CFDAF88}" type="presParOf" srcId="{B2C4AD62-B0BF-45AE-9503-42ED794A2F36}" destId="{BED981EE-EDF5-4782-9CB9-A25EB169A353}" srcOrd="1" destOrd="0" presId="urn:microsoft.com/office/officeart/2005/8/layout/hierarchy1"/>
    <dgm:cxn modelId="{2BEA8D4B-503A-4A05-A439-5E2C01EE6747}" type="presParOf" srcId="{E73B2761-AD98-4236-8BBC-4916484147B1}" destId="{1C560B3A-C037-41E9-ABD0-75498F3569AD}" srcOrd="1" destOrd="0" presId="urn:microsoft.com/office/officeart/2005/8/layout/hierarchy1"/>
    <dgm:cxn modelId="{AB8C6FEE-4784-45A6-B781-F6570C48DC62}" type="presParOf" srcId="{F1C5EC5E-9D99-46CE-AFFE-9584016E982C}" destId="{ED9F036B-DA30-47B0-9E4B-C028AC824746}" srcOrd="2" destOrd="0" presId="urn:microsoft.com/office/officeart/2005/8/layout/hierarchy1"/>
    <dgm:cxn modelId="{F78EE81F-6DB6-488F-85B6-1F6CD4F5E141}" type="presParOf" srcId="{ED9F036B-DA30-47B0-9E4B-C028AC824746}" destId="{9BF02122-F83B-43B9-917A-2FAE122518E0}" srcOrd="0" destOrd="0" presId="urn:microsoft.com/office/officeart/2005/8/layout/hierarchy1"/>
    <dgm:cxn modelId="{0D1D0192-4B0F-4EC5-BFDD-6D665D7F4681}" type="presParOf" srcId="{9BF02122-F83B-43B9-917A-2FAE122518E0}" destId="{BF915D49-0962-476B-A207-0D9D508BECB4}" srcOrd="0" destOrd="0" presId="urn:microsoft.com/office/officeart/2005/8/layout/hierarchy1"/>
    <dgm:cxn modelId="{80F8FD99-C4FC-4C7E-A732-363EEADDABB0}" type="presParOf" srcId="{9BF02122-F83B-43B9-917A-2FAE122518E0}" destId="{33390529-4E87-46AE-BC2F-FB8D401E78F8}" srcOrd="1" destOrd="0" presId="urn:microsoft.com/office/officeart/2005/8/layout/hierarchy1"/>
    <dgm:cxn modelId="{15DAE81D-21F5-431D-B762-8B7BFB53239C}" type="presParOf" srcId="{ED9F036B-DA30-47B0-9E4B-C028AC824746}" destId="{431BD4C4-E4B5-4233-BDCE-CED6F9124EE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063EAE6-EF3F-4A74-B19D-1B31DACBD2F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FB67FAB-9A5E-461E-97EB-F1040A5FB575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Un proprio 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percorso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Black" panose="02000503040000020004" pitchFamily="2" charset="0"/>
            <a:ea typeface="+mn-ea"/>
            <a:cs typeface="+mn-cs"/>
          </a:endParaRPr>
        </a:p>
      </dgm:t>
    </dgm:pt>
    <dgm:pt modelId="{7CEC6463-AA05-4C8C-9C40-28AC1213E52C}" type="parTrans" cxnId="{E210C780-E849-491E-8276-58BF78BF26C1}">
      <dgm:prSet/>
      <dgm:spPr/>
      <dgm:t>
        <a:bodyPr/>
        <a:lstStyle/>
        <a:p>
          <a:endParaRPr lang="en-US"/>
        </a:p>
      </dgm:t>
    </dgm:pt>
    <dgm:pt modelId="{2045F7BE-4E05-49C5-8E06-D8D6DD1B1D70}" type="sibTrans" cxnId="{E210C780-E849-491E-8276-58BF78BF26C1}">
      <dgm:prSet/>
      <dgm:spPr/>
      <dgm:t>
        <a:bodyPr/>
        <a:lstStyle/>
        <a:p>
          <a:endParaRPr lang="en-US"/>
        </a:p>
      </dgm:t>
    </dgm:pt>
    <dgm:pt modelId="{E331ADCA-84BA-4D13-A15B-BBA3EB9BAEA7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Confronto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e 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scelte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comuni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gm:t>
    </dgm:pt>
    <dgm:pt modelId="{CC134768-AA19-4E27-B786-0793076CBC91}" type="parTrans" cxnId="{EA69F0F4-9CC7-4159-AD90-BC600D9B1FC3}">
      <dgm:prSet/>
      <dgm:spPr/>
      <dgm:t>
        <a:bodyPr/>
        <a:lstStyle/>
        <a:p>
          <a:endParaRPr lang="en-US"/>
        </a:p>
      </dgm:t>
    </dgm:pt>
    <dgm:pt modelId="{A8A12503-A21B-4559-BCC9-31929C7A0952}" type="sibTrans" cxnId="{EA69F0F4-9CC7-4159-AD90-BC600D9B1FC3}">
      <dgm:prSet/>
      <dgm:spPr/>
      <dgm:t>
        <a:bodyPr/>
        <a:lstStyle/>
        <a:p>
          <a:endParaRPr lang="en-US"/>
        </a:p>
      </dgm:t>
    </dgm:pt>
    <dgm:pt modelId="{6F771F57-4F3B-40B5-99A8-9194FBD8CE4E}" type="pres">
      <dgm:prSet presAssocID="{7063EAE6-EF3F-4A74-B19D-1B31DACBD2F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C73E3F4-1F9B-4C2D-A6A1-644F6E02D105}" type="pres">
      <dgm:prSet presAssocID="{7FB67FAB-9A5E-461E-97EB-F1040A5FB575}" presName="hierRoot1" presStyleCnt="0"/>
      <dgm:spPr/>
    </dgm:pt>
    <dgm:pt modelId="{911EDDD5-5308-4AB4-B2D7-C118DA2CDC42}" type="pres">
      <dgm:prSet presAssocID="{7FB67FAB-9A5E-461E-97EB-F1040A5FB575}" presName="composite" presStyleCnt="0"/>
      <dgm:spPr/>
    </dgm:pt>
    <dgm:pt modelId="{A7CF4702-8701-42A5-9E83-CA62F35649FA}" type="pres">
      <dgm:prSet presAssocID="{7FB67FAB-9A5E-461E-97EB-F1040A5FB575}" presName="background" presStyleLbl="node0" presStyleIdx="0" presStyleCnt="2"/>
      <dgm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C22C9823-FAA8-433D-A5D6-096D065C37F3}" type="pres">
      <dgm:prSet presAssocID="{7FB67FAB-9A5E-461E-97EB-F1040A5FB575}" presName="text" presStyleLbl="fgAcc0" presStyleIdx="0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0D29CFAB-A319-427A-B7BB-8BEB4E5860AD}" type="pres">
      <dgm:prSet presAssocID="{7FB67FAB-9A5E-461E-97EB-F1040A5FB575}" presName="hierChild2" presStyleCnt="0"/>
      <dgm:spPr/>
    </dgm:pt>
    <dgm:pt modelId="{7F52AD7B-ECAA-4544-B431-110404075EC7}" type="pres">
      <dgm:prSet presAssocID="{E331ADCA-84BA-4D13-A15B-BBA3EB9BAEA7}" presName="hierRoot1" presStyleCnt="0"/>
      <dgm:spPr/>
    </dgm:pt>
    <dgm:pt modelId="{5F1FEB0C-29E4-4E20-B22C-8BF08135FA09}" type="pres">
      <dgm:prSet presAssocID="{E331ADCA-84BA-4D13-A15B-BBA3EB9BAEA7}" presName="composite" presStyleCnt="0"/>
      <dgm:spPr/>
    </dgm:pt>
    <dgm:pt modelId="{098E9565-2E58-40A7-AC33-3B9E03573B8B}" type="pres">
      <dgm:prSet presAssocID="{E331ADCA-84BA-4D13-A15B-BBA3EB9BAEA7}" presName="background" presStyleLbl="node0" presStyleIdx="1" presStyleCnt="2"/>
      <dgm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906739B6-255D-43A1-AD52-0B2CD7A9281B}" type="pres">
      <dgm:prSet presAssocID="{E331ADCA-84BA-4D13-A15B-BBA3EB9BAEA7}" presName="text" presStyleLbl="fgAcc0" presStyleIdx="1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BA62D8E7-BD0A-4108-86F4-313FC0D9DEA1}" type="pres">
      <dgm:prSet presAssocID="{E331ADCA-84BA-4D13-A15B-BBA3EB9BAEA7}" presName="hierChild2" presStyleCnt="0"/>
      <dgm:spPr/>
    </dgm:pt>
  </dgm:ptLst>
  <dgm:cxnLst>
    <dgm:cxn modelId="{D5B1EE41-29DF-4A60-B0E0-399C990D96B6}" type="presOf" srcId="{E331ADCA-84BA-4D13-A15B-BBA3EB9BAEA7}" destId="{906739B6-255D-43A1-AD52-0B2CD7A9281B}" srcOrd="0" destOrd="0" presId="urn:microsoft.com/office/officeart/2005/8/layout/hierarchy1"/>
    <dgm:cxn modelId="{E210C780-E849-491E-8276-58BF78BF26C1}" srcId="{7063EAE6-EF3F-4A74-B19D-1B31DACBD2F2}" destId="{7FB67FAB-9A5E-461E-97EB-F1040A5FB575}" srcOrd="0" destOrd="0" parTransId="{7CEC6463-AA05-4C8C-9C40-28AC1213E52C}" sibTransId="{2045F7BE-4E05-49C5-8E06-D8D6DD1B1D70}"/>
    <dgm:cxn modelId="{90997F84-CDD0-45F0-9666-D67713BCFD85}" type="presOf" srcId="{7FB67FAB-9A5E-461E-97EB-F1040A5FB575}" destId="{C22C9823-FAA8-433D-A5D6-096D065C37F3}" srcOrd="0" destOrd="0" presId="urn:microsoft.com/office/officeart/2005/8/layout/hierarchy1"/>
    <dgm:cxn modelId="{0D0CA68A-17ED-4227-B37C-2B9AC9973796}" type="presOf" srcId="{7063EAE6-EF3F-4A74-B19D-1B31DACBD2F2}" destId="{6F771F57-4F3B-40B5-99A8-9194FBD8CE4E}" srcOrd="0" destOrd="0" presId="urn:microsoft.com/office/officeart/2005/8/layout/hierarchy1"/>
    <dgm:cxn modelId="{EA69F0F4-9CC7-4159-AD90-BC600D9B1FC3}" srcId="{7063EAE6-EF3F-4A74-B19D-1B31DACBD2F2}" destId="{E331ADCA-84BA-4D13-A15B-BBA3EB9BAEA7}" srcOrd="1" destOrd="0" parTransId="{CC134768-AA19-4E27-B786-0793076CBC91}" sibTransId="{A8A12503-A21B-4559-BCC9-31929C7A0952}"/>
    <dgm:cxn modelId="{A09B60BA-C4C4-4BD5-B924-913FFF321C5A}" type="presParOf" srcId="{6F771F57-4F3B-40B5-99A8-9194FBD8CE4E}" destId="{5C73E3F4-1F9B-4C2D-A6A1-644F6E02D105}" srcOrd="0" destOrd="0" presId="urn:microsoft.com/office/officeart/2005/8/layout/hierarchy1"/>
    <dgm:cxn modelId="{29D81AAB-EA51-4774-8AA0-3B59C58F6ECA}" type="presParOf" srcId="{5C73E3F4-1F9B-4C2D-A6A1-644F6E02D105}" destId="{911EDDD5-5308-4AB4-B2D7-C118DA2CDC42}" srcOrd="0" destOrd="0" presId="urn:microsoft.com/office/officeart/2005/8/layout/hierarchy1"/>
    <dgm:cxn modelId="{8B4A0BC9-3B99-4D69-8464-8548DA39D3D9}" type="presParOf" srcId="{911EDDD5-5308-4AB4-B2D7-C118DA2CDC42}" destId="{A7CF4702-8701-42A5-9E83-CA62F35649FA}" srcOrd="0" destOrd="0" presId="urn:microsoft.com/office/officeart/2005/8/layout/hierarchy1"/>
    <dgm:cxn modelId="{9E2F106F-B113-4712-9AD5-099A1B77CC3A}" type="presParOf" srcId="{911EDDD5-5308-4AB4-B2D7-C118DA2CDC42}" destId="{C22C9823-FAA8-433D-A5D6-096D065C37F3}" srcOrd="1" destOrd="0" presId="urn:microsoft.com/office/officeart/2005/8/layout/hierarchy1"/>
    <dgm:cxn modelId="{4E995232-E4C5-4CEE-921C-57721EEE4C95}" type="presParOf" srcId="{5C73E3F4-1F9B-4C2D-A6A1-644F6E02D105}" destId="{0D29CFAB-A319-427A-B7BB-8BEB4E5860AD}" srcOrd="1" destOrd="0" presId="urn:microsoft.com/office/officeart/2005/8/layout/hierarchy1"/>
    <dgm:cxn modelId="{8B8EFBF4-86F0-455F-8C4F-63FBBAEEE6DC}" type="presParOf" srcId="{6F771F57-4F3B-40B5-99A8-9194FBD8CE4E}" destId="{7F52AD7B-ECAA-4544-B431-110404075EC7}" srcOrd="1" destOrd="0" presId="urn:microsoft.com/office/officeart/2005/8/layout/hierarchy1"/>
    <dgm:cxn modelId="{29B2B555-9BC9-4599-B20B-48C841220326}" type="presParOf" srcId="{7F52AD7B-ECAA-4544-B431-110404075EC7}" destId="{5F1FEB0C-29E4-4E20-B22C-8BF08135FA09}" srcOrd="0" destOrd="0" presId="urn:microsoft.com/office/officeart/2005/8/layout/hierarchy1"/>
    <dgm:cxn modelId="{F021E117-BB34-4A3F-964D-F7AD81EF1F76}" type="presParOf" srcId="{5F1FEB0C-29E4-4E20-B22C-8BF08135FA09}" destId="{098E9565-2E58-40A7-AC33-3B9E03573B8B}" srcOrd="0" destOrd="0" presId="urn:microsoft.com/office/officeart/2005/8/layout/hierarchy1"/>
    <dgm:cxn modelId="{42D59F90-FD86-4720-B066-75CD2613659E}" type="presParOf" srcId="{5F1FEB0C-29E4-4E20-B22C-8BF08135FA09}" destId="{906739B6-255D-43A1-AD52-0B2CD7A9281B}" srcOrd="1" destOrd="0" presId="urn:microsoft.com/office/officeart/2005/8/layout/hierarchy1"/>
    <dgm:cxn modelId="{7A382EB4-D3B1-4FC3-B0E8-FE6BF21B16BB}" type="presParOf" srcId="{7F52AD7B-ECAA-4544-B431-110404075EC7}" destId="{BA62D8E7-BD0A-4108-86F4-313FC0D9DEA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C69BD2C-183B-4A7D-A7FA-46B8409A0BFA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D922CF3-AB54-4A35-BFB1-F2F2DD69361E}">
      <dgm:prSet custT="1"/>
      <dgm:spPr/>
      <dgm:t>
        <a:bodyPr/>
        <a:lstStyle/>
        <a:p>
          <a:pPr>
            <a:lnSpc>
              <a:spcPct val="140000"/>
            </a:lnSpc>
          </a:pPr>
          <a:r>
            <a:rPr lang="it-IT" sz="2600" b="1" dirty="0">
              <a:latin typeface="Congenial Black" panose="02000503040000020004" pitchFamily="2" charset="0"/>
            </a:rPr>
            <a:t>Bozza</a:t>
          </a:r>
          <a:r>
            <a:rPr lang="it-IT" sz="2600" b="1" dirty="0">
              <a:latin typeface="Congenial Light" panose="02000503040000020004" pitchFamily="2" charset="0"/>
            </a:rPr>
            <a:t> </a:t>
          </a:r>
          <a:r>
            <a:rPr lang="it-IT" sz="2600" b="0" dirty="0">
              <a:latin typeface="Congenial Light" panose="02000503040000020004" pitchFamily="2" charset="0"/>
            </a:rPr>
            <a:t>di Linee guida</a:t>
          </a:r>
        </a:p>
        <a:p>
          <a:pPr>
            <a:lnSpc>
              <a:spcPct val="140000"/>
            </a:lnSpc>
          </a:pPr>
          <a:r>
            <a:rPr lang="it-IT" sz="1800" b="0" i="1" dirty="0">
              <a:latin typeface="Congenial Light" panose="02000503040000020004" pitchFamily="2" charset="0"/>
            </a:rPr>
            <a:t>21 marzo 2026</a:t>
          </a:r>
          <a:endParaRPr lang="en-US" sz="1800" b="0" i="1" dirty="0">
            <a:latin typeface="Congenial Light" panose="02000503040000020004" pitchFamily="2" charset="0"/>
          </a:endParaRPr>
        </a:p>
      </dgm:t>
    </dgm:pt>
    <dgm:pt modelId="{61DAB595-DCC2-4FD9-95CF-CB1F2A1E9D24}" type="parTrans" cxnId="{72070E9A-A294-4242-B682-70D810D0450E}">
      <dgm:prSet/>
      <dgm:spPr/>
      <dgm:t>
        <a:bodyPr/>
        <a:lstStyle/>
        <a:p>
          <a:endParaRPr lang="en-US"/>
        </a:p>
      </dgm:t>
    </dgm:pt>
    <dgm:pt modelId="{D3DFC92C-CAED-4F2A-B4E7-D11C9615976D}" type="sibTrans" cxnId="{72070E9A-A294-4242-B682-70D810D0450E}">
      <dgm:prSet/>
      <dgm:spPr/>
      <dgm:t>
        <a:bodyPr/>
        <a:lstStyle/>
        <a:p>
          <a:endParaRPr lang="en-US"/>
        </a:p>
      </dgm:t>
    </dgm:pt>
    <dgm:pt modelId="{4A4671D9-D18F-43A8-ACB9-9CE00EC04651}">
      <dgm:prSet custT="1"/>
      <dgm:spPr/>
      <dgm:t>
        <a:bodyPr/>
        <a:lstStyle/>
        <a:p>
          <a:pPr>
            <a:lnSpc>
              <a:spcPct val="120000"/>
            </a:lnSpc>
          </a:pPr>
          <a:r>
            <a:rPr lang="it-IT" sz="2000" b="1" dirty="0">
              <a:latin typeface="Congenial Black" panose="02000503040000020004" pitchFamily="2" charset="0"/>
            </a:rPr>
            <a:t>Analisi</a:t>
          </a:r>
          <a:r>
            <a:rPr lang="it-IT" sz="2000" b="0" dirty="0">
              <a:latin typeface="Congenial Light" panose="02000503040000020004" pitchFamily="2" charset="0"/>
            </a:rPr>
            <a:t> da parte di C.P.U.P. </a:t>
          </a:r>
          <a:br>
            <a:rPr lang="it-IT" sz="2000" b="0" dirty="0">
              <a:latin typeface="Congenial Light" panose="02000503040000020004" pitchFamily="2" charset="0"/>
            </a:rPr>
          </a:br>
          <a:r>
            <a:rPr lang="it-IT" sz="2000" b="0" dirty="0">
              <a:latin typeface="Congenial Light" panose="02000503040000020004" pitchFamily="2" charset="0"/>
            </a:rPr>
            <a:t>e catechisti</a:t>
          </a:r>
        </a:p>
        <a:p>
          <a:pPr>
            <a:lnSpc>
              <a:spcPct val="120000"/>
            </a:lnSpc>
          </a:pPr>
          <a:r>
            <a:rPr lang="it-IT" sz="1800" i="1" dirty="0">
              <a:latin typeface="Congenial Light" panose="02000503040000020004" pitchFamily="2" charset="0"/>
            </a:rPr>
            <a:t>entro il 15 giugno 2026</a:t>
          </a:r>
          <a:endParaRPr lang="en-US" sz="1800" i="1" dirty="0">
            <a:latin typeface="Congenial Light" panose="02000503040000020004" pitchFamily="2" charset="0"/>
          </a:endParaRPr>
        </a:p>
      </dgm:t>
    </dgm:pt>
    <dgm:pt modelId="{4D8B3F4A-EA3F-4C9D-ABF8-33AB849D89A4}" type="parTrans" cxnId="{A3D306C0-8A5C-42AA-AB05-AFCD4EADA0FE}">
      <dgm:prSet/>
      <dgm:spPr/>
      <dgm:t>
        <a:bodyPr/>
        <a:lstStyle/>
        <a:p>
          <a:endParaRPr lang="en-US"/>
        </a:p>
      </dgm:t>
    </dgm:pt>
    <dgm:pt modelId="{4F5F4B70-1BCA-453A-B320-7C36BBC35FF9}" type="sibTrans" cxnId="{A3D306C0-8A5C-42AA-AB05-AFCD4EADA0FE}">
      <dgm:prSet/>
      <dgm:spPr/>
      <dgm:t>
        <a:bodyPr/>
        <a:lstStyle/>
        <a:p>
          <a:endParaRPr lang="en-US"/>
        </a:p>
      </dgm:t>
    </dgm:pt>
    <dgm:pt modelId="{CEFF7455-0DCB-4B0A-87DF-61DD5FA3236F}">
      <dgm:prSet custT="1"/>
      <dgm:spPr/>
      <dgm:t>
        <a:bodyPr/>
        <a:lstStyle/>
        <a:p>
          <a:pPr>
            <a:lnSpc>
              <a:spcPct val="120000"/>
            </a:lnSpc>
          </a:pPr>
          <a:r>
            <a:rPr lang="it-IT" sz="2000" b="1" dirty="0">
              <a:latin typeface="Congenial Black" panose="02000503040000020004" pitchFamily="2" charset="0"/>
            </a:rPr>
            <a:t>Rielaborazione</a:t>
          </a:r>
          <a:r>
            <a:rPr lang="it-IT" sz="2000" b="0" dirty="0">
              <a:latin typeface="Congenial Light" panose="02000503040000020004" pitchFamily="2" charset="0"/>
            </a:rPr>
            <a:t> del Gruppo di lavoro e consegna al Vescovo</a:t>
          </a:r>
        </a:p>
        <a:p>
          <a:pPr>
            <a:lnSpc>
              <a:spcPct val="120000"/>
            </a:lnSpc>
          </a:pPr>
          <a:r>
            <a:rPr lang="it-IT" sz="1800" i="1" dirty="0">
              <a:latin typeface="Congenial Light" panose="02000503040000020004" pitchFamily="2" charset="0"/>
            </a:rPr>
            <a:t>giugno-settembre 2026</a:t>
          </a:r>
          <a:endParaRPr lang="en-US" sz="1800" i="1" dirty="0">
            <a:latin typeface="Congenial Light" panose="02000503040000020004" pitchFamily="2" charset="0"/>
          </a:endParaRPr>
        </a:p>
      </dgm:t>
    </dgm:pt>
    <dgm:pt modelId="{088689BB-AFDF-4481-BD68-F0AA9F77F15B}" type="parTrans" cxnId="{514D3A61-B4FD-4678-9806-AA6BBC1943E4}">
      <dgm:prSet/>
      <dgm:spPr/>
      <dgm:t>
        <a:bodyPr/>
        <a:lstStyle/>
        <a:p>
          <a:endParaRPr lang="en-US"/>
        </a:p>
      </dgm:t>
    </dgm:pt>
    <dgm:pt modelId="{86F004BF-C1D0-40A6-BF1A-786EA95B6BF0}" type="sibTrans" cxnId="{514D3A61-B4FD-4678-9806-AA6BBC1943E4}">
      <dgm:prSet/>
      <dgm:spPr/>
      <dgm:t>
        <a:bodyPr/>
        <a:lstStyle/>
        <a:p>
          <a:endParaRPr lang="en-US"/>
        </a:p>
      </dgm:t>
    </dgm:pt>
    <dgm:pt modelId="{B3246679-8B21-4D9A-887A-6DAF2D624CAC}">
      <dgm:prSet custT="1"/>
      <dgm:spPr/>
      <dgm:t>
        <a:bodyPr/>
        <a:lstStyle/>
        <a:p>
          <a:pPr>
            <a:lnSpc>
              <a:spcPct val="120000"/>
            </a:lnSpc>
          </a:pPr>
          <a:r>
            <a:rPr lang="it-IT" sz="2000" b="1" dirty="0">
              <a:latin typeface="Congenial Light" panose="02000503040000020004" pitchFamily="2" charset="0"/>
            </a:rPr>
            <a:t>Il </a:t>
          </a:r>
          <a:r>
            <a:rPr lang="it-IT" sz="2000" b="1" dirty="0">
              <a:latin typeface="Congenial Black" panose="02000503040000020004" pitchFamily="2" charset="0"/>
            </a:rPr>
            <a:t>Vescovo</a:t>
          </a:r>
          <a:r>
            <a:rPr lang="it-IT" sz="2000" b="1" dirty="0">
              <a:latin typeface="Congenial Light" panose="02000503040000020004" pitchFamily="2" charset="0"/>
            </a:rPr>
            <a:t> </a:t>
          </a:r>
          <a:r>
            <a:rPr lang="it-IT" sz="2000" b="0" dirty="0">
              <a:latin typeface="Congenial Light" panose="02000503040000020004" pitchFamily="2" charset="0"/>
            </a:rPr>
            <a:t>promulga </a:t>
          </a:r>
          <a:br>
            <a:rPr lang="it-IT" sz="2000" b="0" dirty="0">
              <a:latin typeface="Congenial Light" panose="02000503040000020004" pitchFamily="2" charset="0"/>
            </a:rPr>
          </a:br>
          <a:r>
            <a:rPr lang="it-IT" sz="2000" b="0" dirty="0">
              <a:latin typeface="Congenial Light" panose="02000503040000020004" pitchFamily="2" charset="0"/>
            </a:rPr>
            <a:t>le Linee guida</a:t>
          </a:r>
        </a:p>
        <a:p>
          <a:pPr>
            <a:lnSpc>
              <a:spcPct val="120000"/>
            </a:lnSpc>
          </a:pPr>
          <a:r>
            <a:rPr lang="it-IT" sz="1800" i="1" dirty="0">
              <a:latin typeface="Congenial Light" panose="02000503040000020004" pitchFamily="2" charset="0"/>
            </a:rPr>
            <a:t>settembre 2026</a:t>
          </a:r>
        </a:p>
      </dgm:t>
    </dgm:pt>
    <dgm:pt modelId="{02C63350-2E4A-43DC-9FC1-2E0DD5896021}" type="parTrans" cxnId="{26400A6B-832B-47E4-AD9D-3586EA771964}">
      <dgm:prSet/>
      <dgm:spPr/>
      <dgm:t>
        <a:bodyPr/>
        <a:lstStyle/>
        <a:p>
          <a:endParaRPr lang="en-US"/>
        </a:p>
      </dgm:t>
    </dgm:pt>
    <dgm:pt modelId="{50C81AE5-9C25-447C-AC29-57EE6B89FCFB}" type="sibTrans" cxnId="{26400A6B-832B-47E4-AD9D-3586EA771964}">
      <dgm:prSet/>
      <dgm:spPr/>
      <dgm:t>
        <a:bodyPr/>
        <a:lstStyle/>
        <a:p>
          <a:endParaRPr lang="en-US"/>
        </a:p>
      </dgm:t>
    </dgm:pt>
    <dgm:pt modelId="{E02BF286-EA03-4ED1-AC5A-42C47F73EB0A}">
      <dgm:prSet custT="1"/>
      <dgm:spPr/>
      <dgm:t>
        <a:bodyPr/>
        <a:lstStyle/>
        <a:p>
          <a:pPr algn="l">
            <a:lnSpc>
              <a:spcPct val="120000"/>
            </a:lnSpc>
          </a:pPr>
          <a:r>
            <a:rPr lang="it-IT" sz="2000" b="0" dirty="0">
              <a:latin typeface="Congenial Light" panose="02000503040000020004" pitchFamily="2" charset="0"/>
            </a:rPr>
            <a:t>Ogni</a:t>
          </a:r>
          <a:r>
            <a:rPr lang="it-IT" sz="2000" b="1" dirty="0">
              <a:latin typeface="Congenial Light" panose="02000503040000020004" pitchFamily="2" charset="0"/>
            </a:rPr>
            <a:t> </a:t>
          </a:r>
          <a:r>
            <a:rPr lang="it-IT" sz="2000" b="1" dirty="0">
              <a:latin typeface="Congenial Black" panose="02000503040000020004" pitchFamily="2" charset="0"/>
            </a:rPr>
            <a:t>U.P. elabora </a:t>
          </a:r>
          <a:r>
            <a:rPr lang="it-IT" sz="2000" b="0" dirty="0">
              <a:latin typeface="Congenial Light" panose="02000503040000020004" pitchFamily="2" charset="0"/>
            </a:rPr>
            <a:t>il proprio percorso </a:t>
          </a:r>
        </a:p>
        <a:p>
          <a:pPr algn="l">
            <a:lnSpc>
              <a:spcPct val="120000"/>
            </a:lnSpc>
          </a:pPr>
          <a:r>
            <a:rPr lang="it-IT" sz="1800" i="1" dirty="0">
              <a:latin typeface="Congenial Light" panose="02000503040000020004" pitchFamily="2" charset="0"/>
            </a:rPr>
            <a:t>da settembre 2026</a:t>
          </a:r>
          <a:endParaRPr lang="en-US" sz="1800" i="1" dirty="0">
            <a:latin typeface="Congenial Light" panose="02000503040000020004" pitchFamily="2" charset="0"/>
          </a:endParaRPr>
        </a:p>
      </dgm:t>
    </dgm:pt>
    <dgm:pt modelId="{B3FFB14B-23C5-4D9E-8DC2-06354D55B766}" type="parTrans" cxnId="{40CE641A-82CF-4B74-8FD8-CD2CA9C707F7}">
      <dgm:prSet/>
      <dgm:spPr/>
      <dgm:t>
        <a:bodyPr/>
        <a:lstStyle/>
        <a:p>
          <a:endParaRPr lang="it-IT"/>
        </a:p>
      </dgm:t>
    </dgm:pt>
    <dgm:pt modelId="{BBE4693D-5B2B-4B73-A408-FE62ADA9D80B}" type="sibTrans" cxnId="{40CE641A-82CF-4B74-8FD8-CD2CA9C707F7}">
      <dgm:prSet/>
      <dgm:spPr/>
      <dgm:t>
        <a:bodyPr/>
        <a:lstStyle/>
        <a:p>
          <a:endParaRPr lang="it-IT"/>
        </a:p>
      </dgm:t>
    </dgm:pt>
    <dgm:pt modelId="{D065B317-D82A-4983-9D37-305618721746}" type="pres">
      <dgm:prSet presAssocID="{DC69BD2C-183B-4A7D-A7FA-46B8409A0BFA}" presName="outerComposite" presStyleCnt="0">
        <dgm:presLayoutVars>
          <dgm:chMax val="5"/>
          <dgm:dir/>
          <dgm:resizeHandles val="exact"/>
        </dgm:presLayoutVars>
      </dgm:prSet>
      <dgm:spPr/>
    </dgm:pt>
    <dgm:pt modelId="{7491F23D-EDF9-4A08-A447-5B4AE242F2C6}" type="pres">
      <dgm:prSet presAssocID="{DC69BD2C-183B-4A7D-A7FA-46B8409A0BFA}" presName="dummyMaxCanvas" presStyleCnt="0">
        <dgm:presLayoutVars/>
      </dgm:prSet>
      <dgm:spPr/>
    </dgm:pt>
    <dgm:pt modelId="{9FDA9793-6FDD-43BB-818B-D4CBC2C6DDAA}" type="pres">
      <dgm:prSet presAssocID="{DC69BD2C-183B-4A7D-A7FA-46B8409A0BFA}" presName="FiveNodes_1" presStyleLbl="node1" presStyleIdx="0" presStyleCnt="5">
        <dgm:presLayoutVars>
          <dgm:bulletEnabled val="1"/>
        </dgm:presLayoutVars>
      </dgm:prSet>
      <dgm:spPr/>
    </dgm:pt>
    <dgm:pt modelId="{E73A36E6-F867-4500-887E-F4E9E14A9940}" type="pres">
      <dgm:prSet presAssocID="{DC69BD2C-183B-4A7D-A7FA-46B8409A0BFA}" presName="FiveNodes_2" presStyleLbl="node1" presStyleIdx="1" presStyleCnt="5">
        <dgm:presLayoutVars>
          <dgm:bulletEnabled val="1"/>
        </dgm:presLayoutVars>
      </dgm:prSet>
      <dgm:spPr/>
    </dgm:pt>
    <dgm:pt modelId="{507AA438-DC90-4617-8AB2-ADF05D3667B2}" type="pres">
      <dgm:prSet presAssocID="{DC69BD2C-183B-4A7D-A7FA-46B8409A0BFA}" presName="FiveNodes_3" presStyleLbl="node1" presStyleIdx="2" presStyleCnt="5">
        <dgm:presLayoutVars>
          <dgm:bulletEnabled val="1"/>
        </dgm:presLayoutVars>
      </dgm:prSet>
      <dgm:spPr/>
    </dgm:pt>
    <dgm:pt modelId="{9F4829EE-5FB6-4DCF-820F-7C945AF00D8C}" type="pres">
      <dgm:prSet presAssocID="{DC69BD2C-183B-4A7D-A7FA-46B8409A0BFA}" presName="FiveNodes_4" presStyleLbl="node1" presStyleIdx="3" presStyleCnt="5">
        <dgm:presLayoutVars>
          <dgm:bulletEnabled val="1"/>
        </dgm:presLayoutVars>
      </dgm:prSet>
      <dgm:spPr/>
    </dgm:pt>
    <dgm:pt modelId="{D886ACF7-B35B-44AA-9500-4F4C97FB09AC}" type="pres">
      <dgm:prSet presAssocID="{DC69BD2C-183B-4A7D-A7FA-46B8409A0BFA}" presName="FiveNodes_5" presStyleLbl="node1" presStyleIdx="4" presStyleCnt="5">
        <dgm:presLayoutVars>
          <dgm:bulletEnabled val="1"/>
        </dgm:presLayoutVars>
      </dgm:prSet>
      <dgm:spPr/>
    </dgm:pt>
    <dgm:pt modelId="{FD854729-ED46-4CF5-B395-BC8729A5ADE7}" type="pres">
      <dgm:prSet presAssocID="{DC69BD2C-183B-4A7D-A7FA-46B8409A0BFA}" presName="FiveConn_1-2" presStyleLbl="fgAccFollowNode1" presStyleIdx="0" presStyleCnt="4">
        <dgm:presLayoutVars>
          <dgm:bulletEnabled val="1"/>
        </dgm:presLayoutVars>
      </dgm:prSet>
      <dgm:spPr/>
    </dgm:pt>
    <dgm:pt modelId="{C3639327-47E0-400D-B25F-81EB480E1514}" type="pres">
      <dgm:prSet presAssocID="{DC69BD2C-183B-4A7D-A7FA-46B8409A0BFA}" presName="FiveConn_2-3" presStyleLbl="fgAccFollowNode1" presStyleIdx="1" presStyleCnt="4">
        <dgm:presLayoutVars>
          <dgm:bulletEnabled val="1"/>
        </dgm:presLayoutVars>
      </dgm:prSet>
      <dgm:spPr/>
    </dgm:pt>
    <dgm:pt modelId="{57163384-248D-4192-8F79-D59AB58D6452}" type="pres">
      <dgm:prSet presAssocID="{DC69BD2C-183B-4A7D-A7FA-46B8409A0BFA}" presName="FiveConn_3-4" presStyleLbl="fgAccFollowNode1" presStyleIdx="2" presStyleCnt="4">
        <dgm:presLayoutVars>
          <dgm:bulletEnabled val="1"/>
        </dgm:presLayoutVars>
      </dgm:prSet>
      <dgm:spPr/>
    </dgm:pt>
    <dgm:pt modelId="{8E0348C9-3FBA-44A7-98DB-18184DED3C7A}" type="pres">
      <dgm:prSet presAssocID="{DC69BD2C-183B-4A7D-A7FA-46B8409A0BFA}" presName="FiveConn_4-5" presStyleLbl="fgAccFollowNode1" presStyleIdx="3" presStyleCnt="4">
        <dgm:presLayoutVars>
          <dgm:bulletEnabled val="1"/>
        </dgm:presLayoutVars>
      </dgm:prSet>
      <dgm:spPr/>
    </dgm:pt>
    <dgm:pt modelId="{864DF38E-D28F-4260-8F2B-B4DF906FF19D}" type="pres">
      <dgm:prSet presAssocID="{DC69BD2C-183B-4A7D-A7FA-46B8409A0BFA}" presName="FiveNodes_1_text" presStyleLbl="node1" presStyleIdx="4" presStyleCnt="5">
        <dgm:presLayoutVars>
          <dgm:bulletEnabled val="1"/>
        </dgm:presLayoutVars>
      </dgm:prSet>
      <dgm:spPr/>
    </dgm:pt>
    <dgm:pt modelId="{CB61A106-6764-435E-8DF1-983F16B0DE3B}" type="pres">
      <dgm:prSet presAssocID="{DC69BD2C-183B-4A7D-A7FA-46B8409A0BFA}" presName="FiveNodes_2_text" presStyleLbl="node1" presStyleIdx="4" presStyleCnt="5">
        <dgm:presLayoutVars>
          <dgm:bulletEnabled val="1"/>
        </dgm:presLayoutVars>
      </dgm:prSet>
      <dgm:spPr/>
    </dgm:pt>
    <dgm:pt modelId="{0FE01004-159A-4DDD-8B15-7C235A69CA1F}" type="pres">
      <dgm:prSet presAssocID="{DC69BD2C-183B-4A7D-A7FA-46B8409A0BFA}" presName="FiveNodes_3_text" presStyleLbl="node1" presStyleIdx="4" presStyleCnt="5">
        <dgm:presLayoutVars>
          <dgm:bulletEnabled val="1"/>
        </dgm:presLayoutVars>
      </dgm:prSet>
      <dgm:spPr/>
    </dgm:pt>
    <dgm:pt modelId="{12739096-D279-4D7D-8C63-EEF86F0AF67D}" type="pres">
      <dgm:prSet presAssocID="{DC69BD2C-183B-4A7D-A7FA-46B8409A0BFA}" presName="FiveNodes_4_text" presStyleLbl="node1" presStyleIdx="4" presStyleCnt="5">
        <dgm:presLayoutVars>
          <dgm:bulletEnabled val="1"/>
        </dgm:presLayoutVars>
      </dgm:prSet>
      <dgm:spPr/>
    </dgm:pt>
    <dgm:pt modelId="{722A6888-9352-4FC4-812B-82A8F59DFCE2}" type="pres">
      <dgm:prSet presAssocID="{DC69BD2C-183B-4A7D-A7FA-46B8409A0BFA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3D315508-D2AC-41F0-9FC4-0FB13D5CECDE}" type="presOf" srcId="{ED922CF3-AB54-4A35-BFB1-F2F2DD69361E}" destId="{864DF38E-D28F-4260-8F2B-B4DF906FF19D}" srcOrd="1" destOrd="0" presId="urn:microsoft.com/office/officeart/2005/8/layout/vProcess5"/>
    <dgm:cxn modelId="{2B79D211-E9D4-43D2-9D5B-7A50BC29EACA}" type="presOf" srcId="{E02BF286-EA03-4ED1-AC5A-42C47F73EB0A}" destId="{D886ACF7-B35B-44AA-9500-4F4C97FB09AC}" srcOrd="0" destOrd="0" presId="urn:microsoft.com/office/officeart/2005/8/layout/vProcess5"/>
    <dgm:cxn modelId="{40CE641A-82CF-4B74-8FD8-CD2CA9C707F7}" srcId="{DC69BD2C-183B-4A7D-A7FA-46B8409A0BFA}" destId="{E02BF286-EA03-4ED1-AC5A-42C47F73EB0A}" srcOrd="4" destOrd="0" parTransId="{B3FFB14B-23C5-4D9E-8DC2-06354D55B766}" sibTransId="{BBE4693D-5B2B-4B73-A408-FE62ADA9D80B}"/>
    <dgm:cxn modelId="{AB162D1B-3EF0-4883-B467-B824488BD092}" type="presOf" srcId="{86F004BF-C1D0-40A6-BF1A-786EA95B6BF0}" destId="{57163384-248D-4192-8F79-D59AB58D6452}" srcOrd="0" destOrd="0" presId="urn:microsoft.com/office/officeart/2005/8/layout/vProcess5"/>
    <dgm:cxn modelId="{ED9BFB35-3494-4501-8BAE-506F008AF71B}" type="presOf" srcId="{B3246679-8B21-4D9A-887A-6DAF2D624CAC}" destId="{12739096-D279-4D7D-8C63-EEF86F0AF67D}" srcOrd="1" destOrd="0" presId="urn:microsoft.com/office/officeart/2005/8/layout/vProcess5"/>
    <dgm:cxn modelId="{4B2CFF5D-5C5E-42E5-8A12-AFD8296A1658}" type="presOf" srcId="{4F5F4B70-1BCA-453A-B320-7C36BBC35FF9}" destId="{C3639327-47E0-400D-B25F-81EB480E1514}" srcOrd="0" destOrd="0" presId="urn:microsoft.com/office/officeart/2005/8/layout/vProcess5"/>
    <dgm:cxn modelId="{335E3961-4A8E-4504-A56D-559BDD00ECAC}" type="presOf" srcId="{4A4671D9-D18F-43A8-ACB9-9CE00EC04651}" destId="{E73A36E6-F867-4500-887E-F4E9E14A9940}" srcOrd="0" destOrd="0" presId="urn:microsoft.com/office/officeart/2005/8/layout/vProcess5"/>
    <dgm:cxn modelId="{514D3A61-B4FD-4678-9806-AA6BBC1943E4}" srcId="{DC69BD2C-183B-4A7D-A7FA-46B8409A0BFA}" destId="{CEFF7455-0DCB-4B0A-87DF-61DD5FA3236F}" srcOrd="2" destOrd="0" parTransId="{088689BB-AFDF-4481-BD68-F0AA9F77F15B}" sibTransId="{86F004BF-C1D0-40A6-BF1A-786EA95B6BF0}"/>
    <dgm:cxn modelId="{42019D67-9D79-46FB-A127-F5361D0239DA}" type="presOf" srcId="{4A4671D9-D18F-43A8-ACB9-9CE00EC04651}" destId="{CB61A106-6764-435E-8DF1-983F16B0DE3B}" srcOrd="1" destOrd="0" presId="urn:microsoft.com/office/officeart/2005/8/layout/vProcess5"/>
    <dgm:cxn modelId="{F6A8CB69-A366-43D0-9F66-7AD8D98A7E26}" type="presOf" srcId="{ED922CF3-AB54-4A35-BFB1-F2F2DD69361E}" destId="{9FDA9793-6FDD-43BB-818B-D4CBC2C6DDAA}" srcOrd="0" destOrd="0" presId="urn:microsoft.com/office/officeart/2005/8/layout/vProcess5"/>
    <dgm:cxn modelId="{26400A6B-832B-47E4-AD9D-3586EA771964}" srcId="{DC69BD2C-183B-4A7D-A7FA-46B8409A0BFA}" destId="{B3246679-8B21-4D9A-887A-6DAF2D624CAC}" srcOrd="3" destOrd="0" parTransId="{02C63350-2E4A-43DC-9FC1-2E0DD5896021}" sibTransId="{50C81AE5-9C25-447C-AC29-57EE6B89FCFB}"/>
    <dgm:cxn modelId="{ADA50E78-DBE1-4CCD-8E92-231E5FBB6CC6}" type="presOf" srcId="{CEFF7455-0DCB-4B0A-87DF-61DD5FA3236F}" destId="{507AA438-DC90-4617-8AB2-ADF05D3667B2}" srcOrd="0" destOrd="0" presId="urn:microsoft.com/office/officeart/2005/8/layout/vProcess5"/>
    <dgm:cxn modelId="{867F9495-E89F-4ED7-8B83-C126A70F5F17}" type="presOf" srcId="{D3DFC92C-CAED-4F2A-B4E7-D11C9615976D}" destId="{FD854729-ED46-4CF5-B395-BC8729A5ADE7}" srcOrd="0" destOrd="0" presId="urn:microsoft.com/office/officeart/2005/8/layout/vProcess5"/>
    <dgm:cxn modelId="{72070E9A-A294-4242-B682-70D810D0450E}" srcId="{DC69BD2C-183B-4A7D-A7FA-46B8409A0BFA}" destId="{ED922CF3-AB54-4A35-BFB1-F2F2DD69361E}" srcOrd="0" destOrd="0" parTransId="{61DAB595-DCC2-4FD9-95CF-CB1F2A1E9D24}" sibTransId="{D3DFC92C-CAED-4F2A-B4E7-D11C9615976D}"/>
    <dgm:cxn modelId="{A3D306C0-8A5C-42AA-AB05-AFCD4EADA0FE}" srcId="{DC69BD2C-183B-4A7D-A7FA-46B8409A0BFA}" destId="{4A4671D9-D18F-43A8-ACB9-9CE00EC04651}" srcOrd="1" destOrd="0" parTransId="{4D8B3F4A-EA3F-4C9D-ABF8-33AB849D89A4}" sibTransId="{4F5F4B70-1BCA-453A-B320-7C36BBC35FF9}"/>
    <dgm:cxn modelId="{48B892C0-C3E4-4870-A4D0-F492F164EC00}" type="presOf" srcId="{DC69BD2C-183B-4A7D-A7FA-46B8409A0BFA}" destId="{D065B317-D82A-4983-9D37-305618721746}" srcOrd="0" destOrd="0" presId="urn:microsoft.com/office/officeart/2005/8/layout/vProcess5"/>
    <dgm:cxn modelId="{ACD591C8-382A-47C9-84EC-B4C55258029A}" type="presOf" srcId="{50C81AE5-9C25-447C-AC29-57EE6B89FCFB}" destId="{8E0348C9-3FBA-44A7-98DB-18184DED3C7A}" srcOrd="0" destOrd="0" presId="urn:microsoft.com/office/officeart/2005/8/layout/vProcess5"/>
    <dgm:cxn modelId="{5B700DD8-3C32-4169-A5F5-973DECC4DC35}" type="presOf" srcId="{CEFF7455-0DCB-4B0A-87DF-61DD5FA3236F}" destId="{0FE01004-159A-4DDD-8B15-7C235A69CA1F}" srcOrd="1" destOrd="0" presId="urn:microsoft.com/office/officeart/2005/8/layout/vProcess5"/>
    <dgm:cxn modelId="{1F8B05E0-E30A-4B12-ABA9-7EC861BD9B6A}" type="presOf" srcId="{B3246679-8B21-4D9A-887A-6DAF2D624CAC}" destId="{9F4829EE-5FB6-4DCF-820F-7C945AF00D8C}" srcOrd="0" destOrd="0" presId="urn:microsoft.com/office/officeart/2005/8/layout/vProcess5"/>
    <dgm:cxn modelId="{13A7C3EF-0A9B-4BB4-A353-7775F568AD81}" type="presOf" srcId="{E02BF286-EA03-4ED1-AC5A-42C47F73EB0A}" destId="{722A6888-9352-4FC4-812B-82A8F59DFCE2}" srcOrd="1" destOrd="0" presId="urn:microsoft.com/office/officeart/2005/8/layout/vProcess5"/>
    <dgm:cxn modelId="{E24BF97B-79C5-46C2-B5C9-075E765F376B}" type="presParOf" srcId="{D065B317-D82A-4983-9D37-305618721746}" destId="{7491F23D-EDF9-4A08-A447-5B4AE242F2C6}" srcOrd="0" destOrd="0" presId="urn:microsoft.com/office/officeart/2005/8/layout/vProcess5"/>
    <dgm:cxn modelId="{6B1562E8-641E-4B36-BFF4-D1617DF3F00B}" type="presParOf" srcId="{D065B317-D82A-4983-9D37-305618721746}" destId="{9FDA9793-6FDD-43BB-818B-D4CBC2C6DDAA}" srcOrd="1" destOrd="0" presId="urn:microsoft.com/office/officeart/2005/8/layout/vProcess5"/>
    <dgm:cxn modelId="{1C9D248E-EB85-466D-8A70-C04E09344AA9}" type="presParOf" srcId="{D065B317-D82A-4983-9D37-305618721746}" destId="{E73A36E6-F867-4500-887E-F4E9E14A9940}" srcOrd="2" destOrd="0" presId="urn:microsoft.com/office/officeart/2005/8/layout/vProcess5"/>
    <dgm:cxn modelId="{ABC04A3C-79F6-4D68-AD93-F1F907A6A9CE}" type="presParOf" srcId="{D065B317-D82A-4983-9D37-305618721746}" destId="{507AA438-DC90-4617-8AB2-ADF05D3667B2}" srcOrd="3" destOrd="0" presId="urn:microsoft.com/office/officeart/2005/8/layout/vProcess5"/>
    <dgm:cxn modelId="{752DEB36-3DBB-466D-A672-AF2AE5C0A371}" type="presParOf" srcId="{D065B317-D82A-4983-9D37-305618721746}" destId="{9F4829EE-5FB6-4DCF-820F-7C945AF00D8C}" srcOrd="4" destOrd="0" presId="urn:microsoft.com/office/officeart/2005/8/layout/vProcess5"/>
    <dgm:cxn modelId="{DBB143E5-2A5B-4848-A8DE-7B70D8229FBD}" type="presParOf" srcId="{D065B317-D82A-4983-9D37-305618721746}" destId="{D886ACF7-B35B-44AA-9500-4F4C97FB09AC}" srcOrd="5" destOrd="0" presId="urn:microsoft.com/office/officeart/2005/8/layout/vProcess5"/>
    <dgm:cxn modelId="{8FDC0333-C904-489F-9660-12961CDB7952}" type="presParOf" srcId="{D065B317-D82A-4983-9D37-305618721746}" destId="{FD854729-ED46-4CF5-B395-BC8729A5ADE7}" srcOrd="6" destOrd="0" presId="urn:microsoft.com/office/officeart/2005/8/layout/vProcess5"/>
    <dgm:cxn modelId="{4A3C3BE7-10F8-43F0-89B6-3759CDF20C4E}" type="presParOf" srcId="{D065B317-D82A-4983-9D37-305618721746}" destId="{C3639327-47E0-400D-B25F-81EB480E1514}" srcOrd="7" destOrd="0" presId="urn:microsoft.com/office/officeart/2005/8/layout/vProcess5"/>
    <dgm:cxn modelId="{139D28A1-6C93-4715-9C94-546F8627C6F9}" type="presParOf" srcId="{D065B317-D82A-4983-9D37-305618721746}" destId="{57163384-248D-4192-8F79-D59AB58D6452}" srcOrd="8" destOrd="0" presId="urn:microsoft.com/office/officeart/2005/8/layout/vProcess5"/>
    <dgm:cxn modelId="{F456BF3D-BDAF-4162-9151-0EAF2CA1AF2A}" type="presParOf" srcId="{D065B317-D82A-4983-9D37-305618721746}" destId="{8E0348C9-3FBA-44A7-98DB-18184DED3C7A}" srcOrd="9" destOrd="0" presId="urn:microsoft.com/office/officeart/2005/8/layout/vProcess5"/>
    <dgm:cxn modelId="{8F0044D1-57B8-4C3B-9343-2D941163BF87}" type="presParOf" srcId="{D065B317-D82A-4983-9D37-305618721746}" destId="{864DF38E-D28F-4260-8F2B-B4DF906FF19D}" srcOrd="10" destOrd="0" presId="urn:microsoft.com/office/officeart/2005/8/layout/vProcess5"/>
    <dgm:cxn modelId="{C785D345-5FEB-4B78-9A49-3BBC7466CAD2}" type="presParOf" srcId="{D065B317-D82A-4983-9D37-305618721746}" destId="{CB61A106-6764-435E-8DF1-983F16B0DE3B}" srcOrd="11" destOrd="0" presId="urn:microsoft.com/office/officeart/2005/8/layout/vProcess5"/>
    <dgm:cxn modelId="{BE10A38D-ACA6-4055-B2A8-9FE4DDB5FCC6}" type="presParOf" srcId="{D065B317-D82A-4983-9D37-305618721746}" destId="{0FE01004-159A-4DDD-8B15-7C235A69CA1F}" srcOrd="12" destOrd="0" presId="urn:microsoft.com/office/officeart/2005/8/layout/vProcess5"/>
    <dgm:cxn modelId="{E5EF0725-152C-4C1C-BD45-EAF95DB1C158}" type="presParOf" srcId="{D065B317-D82A-4983-9D37-305618721746}" destId="{12739096-D279-4D7D-8C63-EEF86F0AF67D}" srcOrd="13" destOrd="0" presId="urn:microsoft.com/office/officeart/2005/8/layout/vProcess5"/>
    <dgm:cxn modelId="{95A8B7AB-2692-432F-95D6-578269FCFA9C}" type="presParOf" srcId="{D065B317-D82A-4983-9D37-305618721746}" destId="{722A6888-9352-4FC4-812B-82A8F59DFCE2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EA4DB8FE-CE89-47FA-9142-8CFC5E0C21E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1446A8C-94E8-47A6-A63B-189C08951B58}">
      <dgm:prSet custT="1"/>
      <dgm:spPr/>
      <dgm:t>
        <a:bodyPr/>
        <a:lstStyle/>
        <a:p>
          <a:pPr>
            <a:lnSpc>
              <a:spcPct val="120000"/>
            </a:lnSpc>
          </a:pPr>
          <a:r>
            <a:rPr lang="it-IT" sz="28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Dedicare uno o due incontri </a:t>
          </a:r>
          <a:br>
            <a:rPr lang="it-IT" sz="28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</a:br>
          <a:r>
            <a:rPr lang="it-IT" sz="28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del </a:t>
          </a:r>
          <a:r>
            <a:rPr lang="it-IT" sz="2800" b="1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</a:rPr>
            <a:t>Consiglio pastorale</a:t>
          </a:r>
          <a:r>
            <a:rPr lang="it-IT" sz="2800" b="1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 </a:t>
          </a:r>
          <a:br>
            <a:rPr lang="it-IT" sz="2800" b="1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</a:br>
          <a:r>
            <a:rPr lang="it-IT" sz="28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di Unità parrocchiale, </a:t>
          </a:r>
          <a:br>
            <a:rPr lang="it-IT" sz="28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</a:br>
          <a:r>
            <a:rPr lang="it-IT" sz="28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assieme ai </a:t>
          </a:r>
          <a:r>
            <a:rPr lang="it-IT" sz="2800" b="1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</a:rPr>
            <a:t>catechisti</a:t>
          </a:r>
          <a:r>
            <a:rPr lang="it-IT" sz="28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 </a:t>
          </a:r>
          <a:br>
            <a:rPr lang="it-IT" sz="28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</a:br>
          <a:r>
            <a:rPr lang="it-IT" sz="28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per suggerire eventuali modifiche </a:t>
          </a:r>
          <a:br>
            <a:rPr lang="it-IT" sz="28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</a:br>
          <a:r>
            <a:rPr lang="it-IT" sz="28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o integrazioni al testo</a:t>
          </a:r>
          <a:endParaRPr lang="en-US" sz="280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</a:endParaRPr>
        </a:p>
      </dgm:t>
    </dgm:pt>
    <dgm:pt modelId="{E8F2E180-7601-4FA6-9440-0EA37141A51A}" type="parTrans" cxnId="{DA042FE3-C77D-461F-9562-8F7112910341}">
      <dgm:prSet/>
      <dgm:spPr/>
      <dgm:t>
        <a:bodyPr/>
        <a:lstStyle/>
        <a:p>
          <a:endParaRPr lang="en-US"/>
        </a:p>
      </dgm:t>
    </dgm:pt>
    <dgm:pt modelId="{90AB435D-ADA4-4697-9313-8E079AC32F82}" type="sibTrans" cxnId="{DA042FE3-C77D-461F-9562-8F7112910341}">
      <dgm:prSet/>
      <dgm:spPr/>
      <dgm:t>
        <a:bodyPr/>
        <a:lstStyle/>
        <a:p>
          <a:endParaRPr lang="en-US"/>
        </a:p>
      </dgm:t>
    </dgm:pt>
    <dgm:pt modelId="{EB4F78FD-0035-4947-9745-B79719868673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it-IT" sz="2800" dirty="0">
              <a:solidFill>
                <a:schemeClr val="tx1">
                  <a:lumMod val="75000"/>
                  <a:lumOff val="25000"/>
                </a:schemeClr>
              </a:solidFill>
              <a:latin typeface="Congenial" panose="02000503040000020004" pitchFamily="2" charset="0"/>
            </a:rPr>
            <a:t>Stile della «</a:t>
          </a:r>
          <a:r>
            <a:rPr lang="it-IT" sz="2800" b="1" dirty="0">
              <a:solidFill>
                <a:schemeClr val="tx1">
                  <a:lumMod val="75000"/>
                  <a:lumOff val="25000"/>
                </a:schemeClr>
              </a:solidFill>
              <a:latin typeface="Congenial" panose="02000503040000020004" pitchFamily="2" charset="0"/>
            </a:rPr>
            <a:t>Conversazione nello Spirito</a:t>
          </a:r>
          <a:r>
            <a:rPr lang="it-IT" sz="2800" dirty="0">
              <a:solidFill>
                <a:schemeClr val="tx1">
                  <a:lumMod val="75000"/>
                  <a:lumOff val="25000"/>
                </a:schemeClr>
              </a:solidFill>
              <a:latin typeface="Congenial" panose="02000503040000020004" pitchFamily="2" charset="0"/>
            </a:rPr>
            <a:t>»</a:t>
          </a:r>
          <a:endParaRPr lang="en-US" sz="2800" dirty="0">
            <a:solidFill>
              <a:schemeClr val="tx1">
                <a:lumMod val="75000"/>
                <a:lumOff val="25000"/>
              </a:schemeClr>
            </a:solidFill>
            <a:latin typeface="Congenial" panose="02000503040000020004" pitchFamily="2" charset="0"/>
          </a:endParaRPr>
        </a:p>
      </dgm:t>
    </dgm:pt>
    <dgm:pt modelId="{C7CE7502-66B9-4A2A-80BC-BF43E9F1C536}" type="parTrans" cxnId="{90049AD5-24F4-4BE2-BD86-F95EC516B5C4}">
      <dgm:prSet/>
      <dgm:spPr/>
      <dgm:t>
        <a:bodyPr/>
        <a:lstStyle/>
        <a:p>
          <a:endParaRPr lang="en-US"/>
        </a:p>
      </dgm:t>
    </dgm:pt>
    <dgm:pt modelId="{C800CE51-3F59-4F40-956E-AB2278AD82F0}" type="sibTrans" cxnId="{90049AD5-24F4-4BE2-BD86-F95EC516B5C4}">
      <dgm:prSet/>
      <dgm:spPr/>
      <dgm:t>
        <a:bodyPr/>
        <a:lstStyle/>
        <a:p>
          <a:endParaRPr lang="en-US"/>
        </a:p>
      </dgm:t>
    </dgm:pt>
    <dgm:pt modelId="{2F6EE654-FD9B-47CD-8848-8EB1BA9C2F08}" type="pres">
      <dgm:prSet presAssocID="{EA4DB8FE-CE89-47FA-9142-8CFC5E0C21E8}" presName="root" presStyleCnt="0">
        <dgm:presLayoutVars>
          <dgm:dir/>
          <dgm:resizeHandles val="exact"/>
        </dgm:presLayoutVars>
      </dgm:prSet>
      <dgm:spPr/>
    </dgm:pt>
    <dgm:pt modelId="{43A0C15F-994C-485A-9701-6B59BECA8850}" type="pres">
      <dgm:prSet presAssocID="{11446A8C-94E8-47A6-A63B-189C08951B58}" presName="compNode" presStyleCnt="0"/>
      <dgm:spPr/>
    </dgm:pt>
    <dgm:pt modelId="{3C007645-E1B0-4382-B120-DE843E518AD5}" type="pres">
      <dgm:prSet presAssocID="{11446A8C-94E8-47A6-A63B-189C08951B58}" presName="bgRect" presStyleLbl="bgShp" presStyleIdx="0" presStyleCnt="2"/>
      <dgm:spPr>
        <a:noFill/>
      </dgm:spPr>
    </dgm:pt>
    <dgm:pt modelId="{A0F518F2-4B24-45F0-9859-8F29D5752C11}" type="pres">
      <dgm:prSet presAssocID="{11446A8C-94E8-47A6-A63B-189C08951B58}" presName="iconRect" presStyleLbl="node1" presStyleIdx="0" presStyleCnt="2" custScaleX="110000" custScaleY="11000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gno di spunta"/>
        </a:ext>
      </dgm:extLst>
    </dgm:pt>
    <dgm:pt modelId="{F7F1D8D5-8623-4197-ABF7-40EF713378E5}" type="pres">
      <dgm:prSet presAssocID="{11446A8C-94E8-47A6-A63B-189C08951B58}" presName="spaceRect" presStyleCnt="0"/>
      <dgm:spPr/>
    </dgm:pt>
    <dgm:pt modelId="{06A180E7-7910-478F-9799-AF51F7039357}" type="pres">
      <dgm:prSet presAssocID="{11446A8C-94E8-47A6-A63B-189C08951B58}" presName="parTx" presStyleLbl="revTx" presStyleIdx="0" presStyleCnt="2">
        <dgm:presLayoutVars>
          <dgm:chMax val="0"/>
          <dgm:chPref val="0"/>
        </dgm:presLayoutVars>
      </dgm:prSet>
      <dgm:spPr/>
    </dgm:pt>
    <dgm:pt modelId="{FEB5C3D8-6F1C-4630-9171-91138378BC17}" type="pres">
      <dgm:prSet presAssocID="{90AB435D-ADA4-4697-9313-8E079AC32F82}" presName="sibTrans" presStyleCnt="0"/>
      <dgm:spPr/>
    </dgm:pt>
    <dgm:pt modelId="{A7624CF5-AD51-427D-BF92-051A3F565FBD}" type="pres">
      <dgm:prSet presAssocID="{EB4F78FD-0035-4947-9745-B79719868673}" presName="compNode" presStyleCnt="0"/>
      <dgm:spPr/>
    </dgm:pt>
    <dgm:pt modelId="{1B825E91-C290-40D9-BFC2-D30766677E9D}" type="pres">
      <dgm:prSet presAssocID="{EB4F78FD-0035-4947-9745-B79719868673}" presName="bgRect" presStyleLbl="bgShp" presStyleIdx="1" presStyleCnt="2"/>
      <dgm:spPr>
        <a:noFill/>
      </dgm:spPr>
    </dgm:pt>
    <dgm:pt modelId="{3733D251-A307-4DCE-9D37-AB39BBE246A1}" type="pres">
      <dgm:prSet presAssocID="{EB4F78FD-0035-4947-9745-B79719868673}" presName="iconRect" presStyleLbl="node1" presStyleIdx="1" presStyleCnt="2" custScaleX="110000" custScaleY="110000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44C01F8F-2DE4-445C-A68C-22CB284D576E}" type="pres">
      <dgm:prSet presAssocID="{EB4F78FD-0035-4947-9745-B79719868673}" presName="spaceRect" presStyleCnt="0"/>
      <dgm:spPr/>
    </dgm:pt>
    <dgm:pt modelId="{995FC8B0-B827-4004-8466-7E464875E636}" type="pres">
      <dgm:prSet presAssocID="{EB4F78FD-0035-4947-9745-B79719868673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FFBCF536-7B1B-4A48-BF62-6AC331E4E014}" type="presOf" srcId="{11446A8C-94E8-47A6-A63B-189C08951B58}" destId="{06A180E7-7910-478F-9799-AF51F7039357}" srcOrd="0" destOrd="0" presId="urn:microsoft.com/office/officeart/2018/2/layout/IconVerticalSolidList"/>
    <dgm:cxn modelId="{E5B7B3B2-74D2-4AED-A1F0-B510A416C3CB}" type="presOf" srcId="{EA4DB8FE-CE89-47FA-9142-8CFC5E0C21E8}" destId="{2F6EE654-FD9B-47CD-8848-8EB1BA9C2F08}" srcOrd="0" destOrd="0" presId="urn:microsoft.com/office/officeart/2018/2/layout/IconVerticalSolidList"/>
    <dgm:cxn modelId="{90049AD5-24F4-4BE2-BD86-F95EC516B5C4}" srcId="{EA4DB8FE-CE89-47FA-9142-8CFC5E0C21E8}" destId="{EB4F78FD-0035-4947-9745-B79719868673}" srcOrd="1" destOrd="0" parTransId="{C7CE7502-66B9-4A2A-80BC-BF43E9F1C536}" sibTransId="{C800CE51-3F59-4F40-956E-AB2278AD82F0}"/>
    <dgm:cxn modelId="{DA042FE3-C77D-461F-9562-8F7112910341}" srcId="{EA4DB8FE-CE89-47FA-9142-8CFC5E0C21E8}" destId="{11446A8C-94E8-47A6-A63B-189C08951B58}" srcOrd="0" destOrd="0" parTransId="{E8F2E180-7601-4FA6-9440-0EA37141A51A}" sibTransId="{90AB435D-ADA4-4697-9313-8E079AC32F82}"/>
    <dgm:cxn modelId="{110567EE-F2F9-4195-8BBE-08865497AA24}" type="presOf" srcId="{EB4F78FD-0035-4947-9745-B79719868673}" destId="{995FC8B0-B827-4004-8466-7E464875E636}" srcOrd="0" destOrd="0" presId="urn:microsoft.com/office/officeart/2018/2/layout/IconVerticalSolidList"/>
    <dgm:cxn modelId="{7E176F3D-FEA9-44DC-AB8A-69D886F12B19}" type="presParOf" srcId="{2F6EE654-FD9B-47CD-8848-8EB1BA9C2F08}" destId="{43A0C15F-994C-485A-9701-6B59BECA8850}" srcOrd="0" destOrd="0" presId="urn:microsoft.com/office/officeart/2018/2/layout/IconVerticalSolidList"/>
    <dgm:cxn modelId="{278E4EA1-922D-4D57-8B80-B23A889B8E8B}" type="presParOf" srcId="{43A0C15F-994C-485A-9701-6B59BECA8850}" destId="{3C007645-E1B0-4382-B120-DE843E518AD5}" srcOrd="0" destOrd="0" presId="urn:microsoft.com/office/officeart/2018/2/layout/IconVerticalSolidList"/>
    <dgm:cxn modelId="{CC5AAB75-103E-47C2-8DDF-E5932984C10B}" type="presParOf" srcId="{43A0C15F-994C-485A-9701-6B59BECA8850}" destId="{A0F518F2-4B24-45F0-9859-8F29D5752C11}" srcOrd="1" destOrd="0" presId="urn:microsoft.com/office/officeart/2018/2/layout/IconVerticalSolidList"/>
    <dgm:cxn modelId="{03743C29-2745-4970-87D5-2738E968FADC}" type="presParOf" srcId="{43A0C15F-994C-485A-9701-6B59BECA8850}" destId="{F7F1D8D5-8623-4197-ABF7-40EF713378E5}" srcOrd="2" destOrd="0" presId="urn:microsoft.com/office/officeart/2018/2/layout/IconVerticalSolidList"/>
    <dgm:cxn modelId="{CACBB36F-BD6D-4DE0-B6F5-A75D5D9169A8}" type="presParOf" srcId="{43A0C15F-994C-485A-9701-6B59BECA8850}" destId="{06A180E7-7910-478F-9799-AF51F7039357}" srcOrd="3" destOrd="0" presId="urn:microsoft.com/office/officeart/2018/2/layout/IconVerticalSolidList"/>
    <dgm:cxn modelId="{D0755722-F27F-45E6-992C-816F0857E787}" type="presParOf" srcId="{2F6EE654-FD9B-47CD-8848-8EB1BA9C2F08}" destId="{FEB5C3D8-6F1C-4630-9171-91138378BC17}" srcOrd="1" destOrd="0" presId="urn:microsoft.com/office/officeart/2018/2/layout/IconVerticalSolidList"/>
    <dgm:cxn modelId="{D9383778-B34F-45F8-A7B0-C7D4286C727F}" type="presParOf" srcId="{2F6EE654-FD9B-47CD-8848-8EB1BA9C2F08}" destId="{A7624CF5-AD51-427D-BF92-051A3F565FBD}" srcOrd="2" destOrd="0" presId="urn:microsoft.com/office/officeart/2018/2/layout/IconVerticalSolidList"/>
    <dgm:cxn modelId="{F883B6DD-AA34-49A7-A903-96AE2C831FFB}" type="presParOf" srcId="{A7624CF5-AD51-427D-BF92-051A3F565FBD}" destId="{1B825E91-C290-40D9-BFC2-D30766677E9D}" srcOrd="0" destOrd="0" presId="urn:microsoft.com/office/officeart/2018/2/layout/IconVerticalSolidList"/>
    <dgm:cxn modelId="{47F3B1B0-ABF0-4982-A122-AE8B4CBCA680}" type="presParOf" srcId="{A7624CF5-AD51-427D-BF92-051A3F565FBD}" destId="{3733D251-A307-4DCE-9D37-AB39BBE246A1}" srcOrd="1" destOrd="0" presId="urn:microsoft.com/office/officeart/2018/2/layout/IconVerticalSolidList"/>
    <dgm:cxn modelId="{D7FA6DDF-9CD2-4A26-AF42-1C3A2AF50D5F}" type="presParOf" srcId="{A7624CF5-AD51-427D-BF92-051A3F565FBD}" destId="{44C01F8F-2DE4-445C-A68C-22CB284D576E}" srcOrd="2" destOrd="0" presId="urn:microsoft.com/office/officeart/2018/2/layout/IconVerticalSolidList"/>
    <dgm:cxn modelId="{EE8E16D4-1DD8-480B-9544-64B170DC6427}" type="presParOf" srcId="{A7624CF5-AD51-427D-BF92-051A3F565FBD}" destId="{995FC8B0-B827-4004-8466-7E464875E6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575D5F-3296-47AD-8519-57A0B919EB43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FFA79C1-948F-4BEE-8BB6-1E67E6AAA86B}">
      <dgm:prSet/>
      <dgm:spPr/>
      <dgm:t>
        <a:bodyPr/>
        <a:lstStyle/>
        <a:p>
          <a:pPr algn="l">
            <a:lnSpc>
              <a:spcPct val="100000"/>
            </a:lnSpc>
            <a:defRPr cap="all"/>
          </a:pPr>
          <a:endParaRPr lang="en-US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2D041A02-D966-40E5-A397-9011130227A8}" type="parTrans" cxnId="{646D853E-1EF3-4BE1-AF0A-511DC834DF0F}">
      <dgm:prSet/>
      <dgm:spPr/>
      <dgm:t>
        <a:bodyPr/>
        <a:lstStyle/>
        <a:p>
          <a:endParaRPr lang="en-US"/>
        </a:p>
      </dgm:t>
    </dgm:pt>
    <dgm:pt modelId="{4DCE1D5D-2259-40B4-8DB8-20D411C43795}" type="sibTrans" cxnId="{646D853E-1EF3-4BE1-AF0A-511DC834DF0F}">
      <dgm:prSet/>
      <dgm:spPr/>
      <dgm:t>
        <a:bodyPr/>
        <a:lstStyle/>
        <a:p>
          <a:endParaRPr lang="en-US"/>
        </a:p>
      </dgm:t>
    </dgm:pt>
    <dgm:pt modelId="{3AB5CFEA-B0E8-446A-87A3-C65A66E6C32F}" type="pres">
      <dgm:prSet presAssocID="{3D575D5F-3296-47AD-8519-57A0B919EB43}" presName="root" presStyleCnt="0">
        <dgm:presLayoutVars>
          <dgm:dir/>
          <dgm:resizeHandles val="exact"/>
        </dgm:presLayoutVars>
      </dgm:prSet>
      <dgm:spPr/>
    </dgm:pt>
    <dgm:pt modelId="{278B3879-D24B-470D-B4FA-8D84FED00431}" type="pres">
      <dgm:prSet presAssocID="{3FFA79C1-948F-4BEE-8BB6-1E67E6AAA86B}" presName="compNode" presStyleCnt="0"/>
      <dgm:spPr/>
    </dgm:pt>
    <dgm:pt modelId="{E9974FFC-58A3-4E72-9777-F21F60499928}" type="pres">
      <dgm:prSet presAssocID="{3FFA79C1-948F-4BEE-8BB6-1E67E6AAA86B}" presName="iconBgRect" presStyleLbl="bgShp" presStyleIdx="0" presStyleCnt="1"/>
      <dgm:spPr/>
    </dgm:pt>
    <dgm:pt modelId="{E24E9EE4-7339-41F5-BE4D-270C1F8F7496}" type="pres">
      <dgm:prSet presAssocID="{3FFA79C1-948F-4BEE-8BB6-1E67E6AAA86B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tenti"/>
        </a:ext>
      </dgm:extLst>
    </dgm:pt>
    <dgm:pt modelId="{2E8AF7A6-5D93-4AF7-9C46-453C2C85E44A}" type="pres">
      <dgm:prSet presAssocID="{3FFA79C1-948F-4BEE-8BB6-1E67E6AAA86B}" presName="spaceRect" presStyleCnt="0"/>
      <dgm:spPr/>
    </dgm:pt>
    <dgm:pt modelId="{90A1C6C2-BFC3-44EC-A078-2060244D8DD4}" type="pres">
      <dgm:prSet presAssocID="{3FFA79C1-948F-4BEE-8BB6-1E67E6AAA86B}" presName="textRect" presStyleLbl="revTx" presStyleIdx="0" presStyleCnt="1">
        <dgm:presLayoutVars>
          <dgm:chMax val="1"/>
          <dgm:chPref val="1"/>
        </dgm:presLayoutVars>
      </dgm:prSet>
      <dgm:spPr/>
    </dgm:pt>
  </dgm:ptLst>
  <dgm:cxnLst>
    <dgm:cxn modelId="{0066AF0E-F0EA-499B-939A-245CE1F29706}" type="presOf" srcId="{3D575D5F-3296-47AD-8519-57A0B919EB43}" destId="{3AB5CFEA-B0E8-446A-87A3-C65A66E6C32F}" srcOrd="0" destOrd="0" presId="urn:microsoft.com/office/officeart/2018/5/layout/IconCircleLabelList"/>
    <dgm:cxn modelId="{646D853E-1EF3-4BE1-AF0A-511DC834DF0F}" srcId="{3D575D5F-3296-47AD-8519-57A0B919EB43}" destId="{3FFA79C1-948F-4BEE-8BB6-1E67E6AAA86B}" srcOrd="0" destOrd="0" parTransId="{2D041A02-D966-40E5-A397-9011130227A8}" sibTransId="{4DCE1D5D-2259-40B4-8DB8-20D411C43795}"/>
    <dgm:cxn modelId="{31DCABFC-CAE0-4047-984A-71351F27258D}" type="presOf" srcId="{3FFA79C1-948F-4BEE-8BB6-1E67E6AAA86B}" destId="{90A1C6C2-BFC3-44EC-A078-2060244D8DD4}" srcOrd="0" destOrd="0" presId="urn:microsoft.com/office/officeart/2018/5/layout/IconCircleLabelList"/>
    <dgm:cxn modelId="{ADC21581-DE4B-4625-AC3B-43EB6F7469DE}" type="presParOf" srcId="{3AB5CFEA-B0E8-446A-87A3-C65A66E6C32F}" destId="{278B3879-D24B-470D-B4FA-8D84FED00431}" srcOrd="0" destOrd="0" presId="urn:microsoft.com/office/officeart/2018/5/layout/IconCircleLabelList"/>
    <dgm:cxn modelId="{B1E9C653-8E6A-4ADD-A8AD-4B898AA8BE18}" type="presParOf" srcId="{278B3879-D24B-470D-B4FA-8D84FED00431}" destId="{E9974FFC-58A3-4E72-9777-F21F60499928}" srcOrd="0" destOrd="0" presId="urn:microsoft.com/office/officeart/2018/5/layout/IconCircleLabelList"/>
    <dgm:cxn modelId="{36CEC840-2A93-4432-B96F-1BC18D7BDA33}" type="presParOf" srcId="{278B3879-D24B-470D-B4FA-8D84FED00431}" destId="{E24E9EE4-7339-41F5-BE4D-270C1F8F7496}" srcOrd="1" destOrd="0" presId="urn:microsoft.com/office/officeart/2018/5/layout/IconCircleLabelList"/>
    <dgm:cxn modelId="{77AA118D-C5E8-4878-8953-DFC31AF0B75F}" type="presParOf" srcId="{278B3879-D24B-470D-B4FA-8D84FED00431}" destId="{2E8AF7A6-5D93-4AF7-9C46-453C2C85E44A}" srcOrd="2" destOrd="0" presId="urn:microsoft.com/office/officeart/2018/5/layout/IconCircleLabelList"/>
    <dgm:cxn modelId="{39276FF9-7E30-448E-80DA-D012144048AE}" type="presParOf" srcId="{278B3879-D24B-470D-B4FA-8D84FED00431}" destId="{90A1C6C2-BFC3-44EC-A078-2060244D8DD4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575D5F-3296-47AD-8519-57A0B919EB43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7FC236C7-CDC0-47D8-85C4-186BCA5CFEF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endParaRPr lang="en-US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903034DD-18B6-4355-802F-DCCA5259E183}" type="parTrans" cxnId="{080C5075-9022-42DD-9022-5343EFD2029A}">
      <dgm:prSet/>
      <dgm:spPr/>
      <dgm:t>
        <a:bodyPr/>
        <a:lstStyle/>
        <a:p>
          <a:endParaRPr lang="en-US"/>
        </a:p>
      </dgm:t>
    </dgm:pt>
    <dgm:pt modelId="{ACF86078-2253-473A-9900-F8064FF4F0D1}" type="sibTrans" cxnId="{080C5075-9022-42DD-9022-5343EFD2029A}">
      <dgm:prSet/>
      <dgm:spPr/>
      <dgm:t>
        <a:bodyPr/>
        <a:lstStyle/>
        <a:p>
          <a:endParaRPr lang="en-US"/>
        </a:p>
      </dgm:t>
    </dgm:pt>
    <dgm:pt modelId="{3AB5CFEA-B0E8-446A-87A3-C65A66E6C32F}" type="pres">
      <dgm:prSet presAssocID="{3D575D5F-3296-47AD-8519-57A0B919EB43}" presName="root" presStyleCnt="0">
        <dgm:presLayoutVars>
          <dgm:dir/>
          <dgm:resizeHandles val="exact"/>
        </dgm:presLayoutVars>
      </dgm:prSet>
      <dgm:spPr/>
    </dgm:pt>
    <dgm:pt modelId="{FD10AF0C-EE85-40A3-AC92-63AE49305287}" type="pres">
      <dgm:prSet presAssocID="{7FC236C7-CDC0-47D8-85C4-186BCA5CFEF3}" presName="compNode" presStyleCnt="0"/>
      <dgm:spPr/>
    </dgm:pt>
    <dgm:pt modelId="{5BFB96F5-5739-4058-B106-17FE6E317089}" type="pres">
      <dgm:prSet presAssocID="{7FC236C7-CDC0-47D8-85C4-186BCA5CFEF3}" presName="iconBgRect" presStyleLbl="bgShp" presStyleIdx="0" presStyleCnt="1"/>
      <dgm:spPr>
        <a:solidFill>
          <a:schemeClr val="accent3"/>
        </a:solidFill>
      </dgm:spPr>
    </dgm:pt>
    <dgm:pt modelId="{C28C5C53-2AB7-4EDC-88F0-D63B01F94560}" type="pres">
      <dgm:prSet presAssocID="{7FC236C7-CDC0-47D8-85C4-186BCA5CFEF3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ffie"/>
        </a:ext>
      </dgm:extLst>
    </dgm:pt>
    <dgm:pt modelId="{3B910921-2B20-473B-8DD5-727794E312F0}" type="pres">
      <dgm:prSet presAssocID="{7FC236C7-CDC0-47D8-85C4-186BCA5CFEF3}" presName="spaceRect" presStyleCnt="0"/>
      <dgm:spPr/>
    </dgm:pt>
    <dgm:pt modelId="{7664DD96-400B-493A-820D-431BB68F9F13}" type="pres">
      <dgm:prSet presAssocID="{7FC236C7-CDC0-47D8-85C4-186BCA5CFEF3}" presName="textRect" presStyleLbl="revTx" presStyleIdx="0" presStyleCnt="1">
        <dgm:presLayoutVars>
          <dgm:chMax val="1"/>
          <dgm:chPref val="1"/>
        </dgm:presLayoutVars>
      </dgm:prSet>
      <dgm:spPr/>
    </dgm:pt>
  </dgm:ptLst>
  <dgm:cxnLst>
    <dgm:cxn modelId="{0066AF0E-F0EA-499B-939A-245CE1F29706}" type="presOf" srcId="{3D575D5F-3296-47AD-8519-57A0B919EB43}" destId="{3AB5CFEA-B0E8-446A-87A3-C65A66E6C32F}" srcOrd="0" destOrd="0" presId="urn:microsoft.com/office/officeart/2018/5/layout/IconCircleLabelList"/>
    <dgm:cxn modelId="{B754FB61-6941-450B-9579-F97D9BFD1566}" type="presOf" srcId="{7FC236C7-CDC0-47D8-85C4-186BCA5CFEF3}" destId="{7664DD96-400B-493A-820D-431BB68F9F13}" srcOrd="0" destOrd="0" presId="urn:microsoft.com/office/officeart/2018/5/layout/IconCircleLabelList"/>
    <dgm:cxn modelId="{080C5075-9022-42DD-9022-5343EFD2029A}" srcId="{3D575D5F-3296-47AD-8519-57A0B919EB43}" destId="{7FC236C7-CDC0-47D8-85C4-186BCA5CFEF3}" srcOrd="0" destOrd="0" parTransId="{903034DD-18B6-4355-802F-DCCA5259E183}" sibTransId="{ACF86078-2253-473A-9900-F8064FF4F0D1}"/>
    <dgm:cxn modelId="{92F9FE57-7BD9-4242-A668-6A7436E4D664}" type="presParOf" srcId="{3AB5CFEA-B0E8-446A-87A3-C65A66E6C32F}" destId="{FD10AF0C-EE85-40A3-AC92-63AE49305287}" srcOrd="0" destOrd="0" presId="urn:microsoft.com/office/officeart/2018/5/layout/IconCircleLabelList"/>
    <dgm:cxn modelId="{40909E90-A821-4753-AC97-3006CCF55FF6}" type="presParOf" srcId="{FD10AF0C-EE85-40A3-AC92-63AE49305287}" destId="{5BFB96F5-5739-4058-B106-17FE6E317089}" srcOrd="0" destOrd="0" presId="urn:microsoft.com/office/officeart/2018/5/layout/IconCircleLabelList"/>
    <dgm:cxn modelId="{CF419598-6D5D-481E-AE4A-B1215C9B7ED2}" type="presParOf" srcId="{FD10AF0C-EE85-40A3-AC92-63AE49305287}" destId="{C28C5C53-2AB7-4EDC-88F0-D63B01F94560}" srcOrd="1" destOrd="0" presId="urn:microsoft.com/office/officeart/2018/5/layout/IconCircleLabelList"/>
    <dgm:cxn modelId="{344B3923-A0CB-4878-B2CF-9791FF261B96}" type="presParOf" srcId="{FD10AF0C-EE85-40A3-AC92-63AE49305287}" destId="{3B910921-2B20-473B-8DD5-727794E312F0}" srcOrd="2" destOrd="0" presId="urn:microsoft.com/office/officeart/2018/5/layout/IconCircleLabelList"/>
    <dgm:cxn modelId="{43F24177-DA0B-423E-A235-EBD5F15385C9}" type="presParOf" srcId="{FD10AF0C-EE85-40A3-AC92-63AE49305287}" destId="{7664DD96-400B-493A-820D-431BB68F9F1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D575D5F-3296-47AD-8519-57A0B919EB43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AA82A7E6-9E11-4E18-936A-FC89262049A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endParaRPr lang="en-US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52B2FC00-D67A-4ED0-B825-64F2E743C9AD}" type="parTrans" cxnId="{3EE38124-9B1E-4692-82FA-4F931458CFC4}">
      <dgm:prSet/>
      <dgm:spPr/>
      <dgm:t>
        <a:bodyPr/>
        <a:lstStyle/>
        <a:p>
          <a:endParaRPr lang="en-US"/>
        </a:p>
      </dgm:t>
    </dgm:pt>
    <dgm:pt modelId="{974C2732-D0BE-4A1A-B9C7-A266B7DFCF74}" type="sibTrans" cxnId="{3EE38124-9B1E-4692-82FA-4F931458CFC4}">
      <dgm:prSet/>
      <dgm:spPr/>
      <dgm:t>
        <a:bodyPr/>
        <a:lstStyle/>
        <a:p>
          <a:endParaRPr lang="en-US"/>
        </a:p>
      </dgm:t>
    </dgm:pt>
    <dgm:pt modelId="{3AB5CFEA-B0E8-446A-87A3-C65A66E6C32F}" type="pres">
      <dgm:prSet presAssocID="{3D575D5F-3296-47AD-8519-57A0B919EB43}" presName="root" presStyleCnt="0">
        <dgm:presLayoutVars>
          <dgm:dir/>
          <dgm:resizeHandles val="exact"/>
        </dgm:presLayoutVars>
      </dgm:prSet>
      <dgm:spPr/>
    </dgm:pt>
    <dgm:pt modelId="{356161B8-EB12-44D8-9A35-4F81B92C17F4}" type="pres">
      <dgm:prSet presAssocID="{AA82A7E6-9E11-4E18-936A-FC89262049AE}" presName="compNode" presStyleCnt="0"/>
      <dgm:spPr/>
    </dgm:pt>
    <dgm:pt modelId="{8C06F130-AAA2-4887-A974-2E591847BDC3}" type="pres">
      <dgm:prSet presAssocID="{AA82A7E6-9E11-4E18-936A-FC89262049AE}" presName="iconBgRect" presStyleLbl="bgShp" presStyleIdx="0" presStyleCnt="1" custLinFactNeighborX="-245" custLinFactNeighborY="1923"/>
      <dgm:spPr>
        <a:solidFill>
          <a:schemeClr val="accent4"/>
        </a:solidFill>
      </dgm:spPr>
    </dgm:pt>
    <dgm:pt modelId="{F0B2B3B5-6FB2-473B-85CF-B183A019B7A4}" type="pres">
      <dgm:prSet presAssocID="{AA82A7E6-9E11-4E18-936A-FC89262049AE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AE25CC8E-0E50-413E-B2CB-EADF123C36EF}" type="pres">
      <dgm:prSet presAssocID="{AA82A7E6-9E11-4E18-936A-FC89262049AE}" presName="spaceRect" presStyleCnt="0"/>
      <dgm:spPr/>
    </dgm:pt>
    <dgm:pt modelId="{0F2D341E-6D9A-40F1-8B69-319BEE7DF728}" type="pres">
      <dgm:prSet presAssocID="{AA82A7E6-9E11-4E18-936A-FC89262049AE}" presName="textRect" presStyleLbl="revTx" presStyleIdx="0" presStyleCnt="1">
        <dgm:presLayoutVars>
          <dgm:chMax val="1"/>
          <dgm:chPref val="1"/>
        </dgm:presLayoutVars>
      </dgm:prSet>
      <dgm:spPr/>
    </dgm:pt>
  </dgm:ptLst>
  <dgm:cxnLst>
    <dgm:cxn modelId="{0066AF0E-F0EA-499B-939A-245CE1F29706}" type="presOf" srcId="{3D575D5F-3296-47AD-8519-57A0B919EB43}" destId="{3AB5CFEA-B0E8-446A-87A3-C65A66E6C32F}" srcOrd="0" destOrd="0" presId="urn:microsoft.com/office/officeart/2018/5/layout/IconCircleLabelList"/>
    <dgm:cxn modelId="{3EE38124-9B1E-4692-82FA-4F931458CFC4}" srcId="{3D575D5F-3296-47AD-8519-57A0B919EB43}" destId="{AA82A7E6-9E11-4E18-936A-FC89262049AE}" srcOrd="0" destOrd="0" parTransId="{52B2FC00-D67A-4ED0-B825-64F2E743C9AD}" sibTransId="{974C2732-D0BE-4A1A-B9C7-A266B7DFCF74}"/>
    <dgm:cxn modelId="{40DF664E-9C78-4D00-AFBA-05BFD7209453}" type="presOf" srcId="{AA82A7E6-9E11-4E18-936A-FC89262049AE}" destId="{0F2D341E-6D9A-40F1-8B69-319BEE7DF728}" srcOrd="0" destOrd="0" presId="urn:microsoft.com/office/officeart/2018/5/layout/IconCircleLabelList"/>
    <dgm:cxn modelId="{96079F6E-CC49-4604-BE70-85D94B596A63}" type="presParOf" srcId="{3AB5CFEA-B0E8-446A-87A3-C65A66E6C32F}" destId="{356161B8-EB12-44D8-9A35-4F81B92C17F4}" srcOrd="0" destOrd="0" presId="urn:microsoft.com/office/officeart/2018/5/layout/IconCircleLabelList"/>
    <dgm:cxn modelId="{6BF5ADAB-2A87-46F5-A4DA-3FFAFAC6841B}" type="presParOf" srcId="{356161B8-EB12-44D8-9A35-4F81B92C17F4}" destId="{8C06F130-AAA2-4887-A974-2E591847BDC3}" srcOrd="0" destOrd="0" presId="urn:microsoft.com/office/officeart/2018/5/layout/IconCircleLabelList"/>
    <dgm:cxn modelId="{70CC0978-D211-4BF9-978A-026E495E80EC}" type="presParOf" srcId="{356161B8-EB12-44D8-9A35-4F81B92C17F4}" destId="{F0B2B3B5-6FB2-473B-85CF-B183A019B7A4}" srcOrd="1" destOrd="0" presId="urn:microsoft.com/office/officeart/2018/5/layout/IconCircleLabelList"/>
    <dgm:cxn modelId="{9091AB42-A98B-4FAF-A05B-057C3A5D337A}" type="presParOf" srcId="{356161B8-EB12-44D8-9A35-4F81B92C17F4}" destId="{AE25CC8E-0E50-413E-B2CB-EADF123C36EF}" srcOrd="2" destOrd="0" presId="urn:microsoft.com/office/officeart/2018/5/layout/IconCircleLabelList"/>
    <dgm:cxn modelId="{A21B932C-D91E-4493-B447-6D7C4D196A7E}" type="presParOf" srcId="{356161B8-EB12-44D8-9A35-4F81B92C17F4}" destId="{0F2D341E-6D9A-40F1-8B69-319BEE7DF72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D575D5F-3296-47AD-8519-57A0B919EB43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10537826-3C03-4699-B86E-5FE8F0086D4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endParaRPr lang="en-US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E7600D9-52CF-405F-9840-A68E654A4397}" type="sibTrans" cxnId="{FFA289C6-5B61-4D85-BECD-F121DFF865D6}">
      <dgm:prSet/>
      <dgm:spPr/>
      <dgm:t>
        <a:bodyPr/>
        <a:lstStyle/>
        <a:p>
          <a:endParaRPr lang="en-US"/>
        </a:p>
      </dgm:t>
    </dgm:pt>
    <dgm:pt modelId="{49EAE9F5-0449-45C1-91E9-99996BB2A5C3}" type="parTrans" cxnId="{FFA289C6-5B61-4D85-BECD-F121DFF865D6}">
      <dgm:prSet/>
      <dgm:spPr/>
      <dgm:t>
        <a:bodyPr/>
        <a:lstStyle/>
        <a:p>
          <a:endParaRPr lang="en-US"/>
        </a:p>
      </dgm:t>
    </dgm:pt>
    <dgm:pt modelId="{3AB5CFEA-B0E8-446A-87A3-C65A66E6C32F}" type="pres">
      <dgm:prSet presAssocID="{3D575D5F-3296-47AD-8519-57A0B919EB43}" presName="root" presStyleCnt="0">
        <dgm:presLayoutVars>
          <dgm:dir/>
          <dgm:resizeHandles val="exact"/>
        </dgm:presLayoutVars>
      </dgm:prSet>
      <dgm:spPr/>
    </dgm:pt>
    <dgm:pt modelId="{17958A32-B017-4BA3-A3F9-782E1C53C66B}" type="pres">
      <dgm:prSet presAssocID="{10537826-3C03-4699-B86E-5FE8F0086D47}" presName="compNode" presStyleCnt="0"/>
      <dgm:spPr/>
    </dgm:pt>
    <dgm:pt modelId="{B595DDCD-CB30-40D9-8C12-8D13328AC7EB}" type="pres">
      <dgm:prSet presAssocID="{10537826-3C03-4699-B86E-5FE8F0086D47}" presName="iconBgRect" presStyleLbl="bgShp" presStyleIdx="0" presStyleCnt="1" custLinFactNeighborX="-238" custLinFactNeighborY="1923"/>
      <dgm:spPr>
        <a:solidFill>
          <a:schemeClr val="accent5"/>
        </a:solidFill>
      </dgm:spPr>
    </dgm:pt>
    <dgm:pt modelId="{DA3AB6A1-5197-4945-85F8-B303C087ECA9}" type="pres">
      <dgm:prSet presAssocID="{10537826-3C03-4699-B86E-5FE8F0086D47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83DBE86E-2F7F-47C0-967B-D8008CDAD1E6}" type="pres">
      <dgm:prSet presAssocID="{10537826-3C03-4699-B86E-5FE8F0086D47}" presName="spaceRect" presStyleCnt="0"/>
      <dgm:spPr/>
    </dgm:pt>
    <dgm:pt modelId="{77BBD541-4BA6-4279-8305-C8D932F252BD}" type="pres">
      <dgm:prSet presAssocID="{10537826-3C03-4699-B86E-5FE8F0086D47}" presName="textRect" presStyleLbl="revTx" presStyleIdx="0" presStyleCnt="1">
        <dgm:presLayoutVars>
          <dgm:chMax val="1"/>
          <dgm:chPref val="1"/>
        </dgm:presLayoutVars>
      </dgm:prSet>
      <dgm:spPr/>
    </dgm:pt>
  </dgm:ptLst>
  <dgm:cxnLst>
    <dgm:cxn modelId="{F691BE08-12FD-43E3-8D69-7996D0C5B452}" type="presOf" srcId="{10537826-3C03-4699-B86E-5FE8F0086D47}" destId="{77BBD541-4BA6-4279-8305-C8D932F252BD}" srcOrd="0" destOrd="0" presId="urn:microsoft.com/office/officeart/2018/5/layout/IconCircleLabelList"/>
    <dgm:cxn modelId="{0066AF0E-F0EA-499B-939A-245CE1F29706}" type="presOf" srcId="{3D575D5F-3296-47AD-8519-57A0B919EB43}" destId="{3AB5CFEA-B0E8-446A-87A3-C65A66E6C32F}" srcOrd="0" destOrd="0" presId="urn:microsoft.com/office/officeart/2018/5/layout/IconCircleLabelList"/>
    <dgm:cxn modelId="{FFA289C6-5B61-4D85-BECD-F121DFF865D6}" srcId="{3D575D5F-3296-47AD-8519-57A0B919EB43}" destId="{10537826-3C03-4699-B86E-5FE8F0086D47}" srcOrd="0" destOrd="0" parTransId="{49EAE9F5-0449-45C1-91E9-99996BB2A5C3}" sibTransId="{CE7600D9-52CF-405F-9840-A68E654A4397}"/>
    <dgm:cxn modelId="{7B88A89F-5E32-4A8E-8FFD-8F2F3CAC97E2}" type="presParOf" srcId="{3AB5CFEA-B0E8-446A-87A3-C65A66E6C32F}" destId="{17958A32-B017-4BA3-A3F9-782E1C53C66B}" srcOrd="0" destOrd="0" presId="urn:microsoft.com/office/officeart/2018/5/layout/IconCircleLabelList"/>
    <dgm:cxn modelId="{DF71B924-1FD1-467C-9473-86FDBDCEB4D0}" type="presParOf" srcId="{17958A32-B017-4BA3-A3F9-782E1C53C66B}" destId="{B595DDCD-CB30-40D9-8C12-8D13328AC7EB}" srcOrd="0" destOrd="0" presId="urn:microsoft.com/office/officeart/2018/5/layout/IconCircleLabelList"/>
    <dgm:cxn modelId="{1C217FC0-338C-457A-984D-3D0E65CF0B87}" type="presParOf" srcId="{17958A32-B017-4BA3-A3F9-782E1C53C66B}" destId="{DA3AB6A1-5197-4945-85F8-B303C087ECA9}" srcOrd="1" destOrd="0" presId="urn:microsoft.com/office/officeart/2018/5/layout/IconCircleLabelList"/>
    <dgm:cxn modelId="{41170576-8702-4A02-9CCA-67A73D6C7C33}" type="presParOf" srcId="{17958A32-B017-4BA3-A3F9-782E1C53C66B}" destId="{83DBE86E-2F7F-47C0-967B-D8008CDAD1E6}" srcOrd="2" destOrd="0" presId="urn:microsoft.com/office/officeart/2018/5/layout/IconCircleLabelList"/>
    <dgm:cxn modelId="{D200577B-3CC3-4A7D-ABA8-6720B9FE76B4}" type="presParOf" srcId="{17958A32-B017-4BA3-A3F9-782E1C53C66B}" destId="{77BBD541-4BA6-4279-8305-C8D932F252B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D9A42FE-2965-429D-AC8A-39C3F585C39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8C1A98-FE09-487B-9CB2-5D173F3DEE9B}">
      <dgm:prSet custT="1"/>
      <dgm:spPr/>
      <dgm:t>
        <a:bodyPr/>
        <a:lstStyle/>
        <a:p>
          <a:pPr>
            <a:lnSpc>
              <a:spcPct val="120000"/>
            </a:lnSpc>
            <a:spcAft>
              <a:spcPts val="0"/>
            </a:spcAft>
          </a:pP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Immergerci </a:t>
          </a: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nell’</a:t>
          </a: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oggi</a:t>
          </a: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, senza scoraggiarci</a:t>
          </a:r>
          <a:endParaRPr lang="en-US" sz="2400" kern="120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</a:endParaRPr>
        </a:p>
      </dgm:t>
    </dgm:pt>
    <dgm:pt modelId="{81F725F0-CCF3-4A93-BF03-177AFC5A8E5A}" type="parTrans" cxnId="{9D29D24D-1079-4BAF-81CC-862AAEEC85ED}">
      <dgm:prSet/>
      <dgm:spPr/>
      <dgm:t>
        <a:bodyPr/>
        <a:lstStyle/>
        <a:p>
          <a:endParaRPr lang="en-US"/>
        </a:p>
      </dgm:t>
    </dgm:pt>
    <dgm:pt modelId="{049ECC25-1C41-4CAD-AA45-542A4E009E26}" type="sibTrans" cxnId="{9D29D24D-1079-4BAF-81CC-862AAEEC85ED}">
      <dgm:prSet/>
      <dgm:spPr/>
      <dgm:t>
        <a:bodyPr/>
        <a:lstStyle/>
        <a:p>
          <a:endParaRPr lang="en-US"/>
        </a:p>
      </dgm:t>
    </dgm:pt>
    <dgm:pt modelId="{623C8DD3-28D4-495E-85A1-6B7CD870AA9E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La </a:t>
          </a: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radice</a:t>
          </a: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: rapporto con Dio, curare la propria vita di fede</a:t>
          </a:r>
          <a:endParaRPr lang="en-US" sz="24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gm:t>
    </dgm:pt>
    <dgm:pt modelId="{46794D06-3779-4CEF-93B4-E983BEBA2BB4}" type="parTrans" cxnId="{151B515E-F890-46BB-B7B7-D846AF9AE6A3}">
      <dgm:prSet/>
      <dgm:spPr/>
      <dgm:t>
        <a:bodyPr/>
        <a:lstStyle/>
        <a:p>
          <a:endParaRPr lang="en-US"/>
        </a:p>
      </dgm:t>
    </dgm:pt>
    <dgm:pt modelId="{D50991BF-F408-41C6-9EDE-9B91A3F03FD3}" type="sibTrans" cxnId="{151B515E-F890-46BB-B7B7-D846AF9AE6A3}">
      <dgm:prSet/>
      <dgm:spPr/>
      <dgm:t>
        <a:bodyPr/>
        <a:lstStyle/>
        <a:p>
          <a:endParaRPr lang="en-US"/>
        </a:p>
      </dgm:t>
    </dgm:pt>
    <dgm:pt modelId="{14212212-AB26-4361-B91E-8090CF8B30CE}" type="pres">
      <dgm:prSet presAssocID="{8D9A42FE-2965-429D-AC8A-39C3F585C39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1EAEE13-84F6-49E9-B144-F91B48DC554A}" type="pres">
      <dgm:prSet presAssocID="{A98C1A98-FE09-487B-9CB2-5D173F3DEE9B}" presName="hierRoot1" presStyleCnt="0"/>
      <dgm:spPr/>
    </dgm:pt>
    <dgm:pt modelId="{CD20F1F1-F5FF-466F-9EE7-479285D318DA}" type="pres">
      <dgm:prSet presAssocID="{A98C1A98-FE09-487B-9CB2-5D173F3DEE9B}" presName="composite" presStyleCnt="0"/>
      <dgm:spPr/>
    </dgm:pt>
    <dgm:pt modelId="{7FF4D317-CADD-4257-92E8-238A52B057E3}" type="pres">
      <dgm:prSet presAssocID="{A98C1A98-FE09-487B-9CB2-5D173F3DEE9B}" presName="background" presStyleLbl="node0" presStyleIdx="0" presStyleCnt="2"/>
      <dgm:spPr>
        <a:solidFill>
          <a:schemeClr val="accent4"/>
        </a:solidFill>
      </dgm:spPr>
    </dgm:pt>
    <dgm:pt modelId="{1F3F1521-6818-4590-8C8F-A5B9B40C5E5B}" type="pres">
      <dgm:prSet presAssocID="{A98C1A98-FE09-487B-9CB2-5D173F3DEE9B}" presName="text" presStyleLbl="fgAcc0" presStyleIdx="0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CF1EA42F-7DB6-4887-9097-123425FA8BAF}" type="pres">
      <dgm:prSet presAssocID="{A98C1A98-FE09-487B-9CB2-5D173F3DEE9B}" presName="hierChild2" presStyleCnt="0"/>
      <dgm:spPr/>
    </dgm:pt>
    <dgm:pt modelId="{5F7AD96A-E1AD-4870-AA44-D1C4E70EA6FB}" type="pres">
      <dgm:prSet presAssocID="{623C8DD3-28D4-495E-85A1-6B7CD870AA9E}" presName="hierRoot1" presStyleCnt="0"/>
      <dgm:spPr/>
    </dgm:pt>
    <dgm:pt modelId="{4B439274-77F0-4F28-9E9A-CA9A772DB1EA}" type="pres">
      <dgm:prSet presAssocID="{623C8DD3-28D4-495E-85A1-6B7CD870AA9E}" presName="composite" presStyleCnt="0"/>
      <dgm:spPr/>
    </dgm:pt>
    <dgm:pt modelId="{9BC10737-12D5-4A1F-9F6A-970E31138BF5}" type="pres">
      <dgm:prSet presAssocID="{623C8DD3-28D4-495E-85A1-6B7CD870AA9E}" presName="background" presStyleLbl="node0" presStyleIdx="1" presStyleCnt="2"/>
      <dgm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5FC1C628-A371-4235-965D-4960AEC5E7B2}" type="pres">
      <dgm:prSet presAssocID="{623C8DD3-28D4-495E-85A1-6B7CD870AA9E}" presName="text" presStyleLbl="fgAcc0" presStyleIdx="1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3419F6FC-B1C9-4E88-9673-B71E31B212AD}" type="pres">
      <dgm:prSet presAssocID="{623C8DD3-28D4-495E-85A1-6B7CD870AA9E}" presName="hierChild2" presStyleCnt="0"/>
      <dgm:spPr/>
    </dgm:pt>
  </dgm:ptLst>
  <dgm:cxnLst>
    <dgm:cxn modelId="{151B515E-F890-46BB-B7B7-D846AF9AE6A3}" srcId="{8D9A42FE-2965-429D-AC8A-39C3F585C39A}" destId="{623C8DD3-28D4-495E-85A1-6B7CD870AA9E}" srcOrd="1" destOrd="0" parTransId="{46794D06-3779-4CEF-93B4-E983BEBA2BB4}" sibTransId="{D50991BF-F408-41C6-9EDE-9B91A3F03FD3}"/>
    <dgm:cxn modelId="{9D29D24D-1079-4BAF-81CC-862AAEEC85ED}" srcId="{8D9A42FE-2965-429D-AC8A-39C3F585C39A}" destId="{A98C1A98-FE09-487B-9CB2-5D173F3DEE9B}" srcOrd="0" destOrd="0" parTransId="{81F725F0-CCF3-4A93-BF03-177AFC5A8E5A}" sibTransId="{049ECC25-1C41-4CAD-AA45-542A4E009E26}"/>
    <dgm:cxn modelId="{4657C756-9B57-465B-8C85-69A7F0A3BF25}" type="presOf" srcId="{8D9A42FE-2965-429D-AC8A-39C3F585C39A}" destId="{14212212-AB26-4361-B91E-8090CF8B30CE}" srcOrd="0" destOrd="0" presId="urn:microsoft.com/office/officeart/2005/8/layout/hierarchy1"/>
    <dgm:cxn modelId="{DC3936D1-242D-4C47-91AB-ED87776D6C25}" type="presOf" srcId="{623C8DD3-28D4-495E-85A1-6B7CD870AA9E}" destId="{5FC1C628-A371-4235-965D-4960AEC5E7B2}" srcOrd="0" destOrd="0" presId="urn:microsoft.com/office/officeart/2005/8/layout/hierarchy1"/>
    <dgm:cxn modelId="{65B58BED-3C90-4045-8425-144598DD82B6}" type="presOf" srcId="{A98C1A98-FE09-487B-9CB2-5D173F3DEE9B}" destId="{1F3F1521-6818-4590-8C8F-A5B9B40C5E5B}" srcOrd="0" destOrd="0" presId="urn:microsoft.com/office/officeart/2005/8/layout/hierarchy1"/>
    <dgm:cxn modelId="{7529917D-F094-4EA5-8518-7C2C031B51E1}" type="presParOf" srcId="{14212212-AB26-4361-B91E-8090CF8B30CE}" destId="{51EAEE13-84F6-49E9-B144-F91B48DC554A}" srcOrd="0" destOrd="0" presId="urn:microsoft.com/office/officeart/2005/8/layout/hierarchy1"/>
    <dgm:cxn modelId="{C709EB27-90EC-46FD-B88E-020465B0AAD4}" type="presParOf" srcId="{51EAEE13-84F6-49E9-B144-F91B48DC554A}" destId="{CD20F1F1-F5FF-466F-9EE7-479285D318DA}" srcOrd="0" destOrd="0" presId="urn:microsoft.com/office/officeart/2005/8/layout/hierarchy1"/>
    <dgm:cxn modelId="{FFEA3287-79CD-41E3-B472-130A986D3620}" type="presParOf" srcId="{CD20F1F1-F5FF-466F-9EE7-479285D318DA}" destId="{7FF4D317-CADD-4257-92E8-238A52B057E3}" srcOrd="0" destOrd="0" presId="urn:microsoft.com/office/officeart/2005/8/layout/hierarchy1"/>
    <dgm:cxn modelId="{86520F49-731C-4F33-B795-13133D55058B}" type="presParOf" srcId="{CD20F1F1-F5FF-466F-9EE7-479285D318DA}" destId="{1F3F1521-6818-4590-8C8F-A5B9B40C5E5B}" srcOrd="1" destOrd="0" presId="urn:microsoft.com/office/officeart/2005/8/layout/hierarchy1"/>
    <dgm:cxn modelId="{3B97A92E-1390-4FDD-A54E-7803A392718F}" type="presParOf" srcId="{51EAEE13-84F6-49E9-B144-F91B48DC554A}" destId="{CF1EA42F-7DB6-4887-9097-123425FA8BAF}" srcOrd="1" destOrd="0" presId="urn:microsoft.com/office/officeart/2005/8/layout/hierarchy1"/>
    <dgm:cxn modelId="{46854AF9-F7B8-4718-B851-50F3C7B1F2EF}" type="presParOf" srcId="{14212212-AB26-4361-B91E-8090CF8B30CE}" destId="{5F7AD96A-E1AD-4870-AA44-D1C4E70EA6FB}" srcOrd="1" destOrd="0" presId="urn:microsoft.com/office/officeart/2005/8/layout/hierarchy1"/>
    <dgm:cxn modelId="{2E796CE9-DD76-4A3E-BD32-E6AC21179421}" type="presParOf" srcId="{5F7AD96A-E1AD-4870-AA44-D1C4E70EA6FB}" destId="{4B439274-77F0-4F28-9E9A-CA9A772DB1EA}" srcOrd="0" destOrd="0" presId="urn:microsoft.com/office/officeart/2005/8/layout/hierarchy1"/>
    <dgm:cxn modelId="{E40D764C-1DA5-417C-9C7A-9FEA9B7F1E70}" type="presParOf" srcId="{4B439274-77F0-4F28-9E9A-CA9A772DB1EA}" destId="{9BC10737-12D5-4A1F-9F6A-970E31138BF5}" srcOrd="0" destOrd="0" presId="urn:microsoft.com/office/officeart/2005/8/layout/hierarchy1"/>
    <dgm:cxn modelId="{9FF417BD-7EE4-430D-BBD1-E72DE437FBE3}" type="presParOf" srcId="{4B439274-77F0-4F28-9E9A-CA9A772DB1EA}" destId="{5FC1C628-A371-4235-965D-4960AEC5E7B2}" srcOrd="1" destOrd="0" presId="urn:microsoft.com/office/officeart/2005/8/layout/hierarchy1"/>
    <dgm:cxn modelId="{DE0F7FB7-3108-4AAC-A7EE-06834A7F1FBA}" type="presParOf" srcId="{5F7AD96A-E1AD-4870-AA44-D1C4E70EA6FB}" destId="{3419F6FC-B1C9-4E88-9673-B71E31B212A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86BC6A9-F608-4415-B96E-B821969371E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8512BC4-16E3-4426-A884-701D6FD572E2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Ripartire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dall’essenziale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gm:t>
    </dgm:pt>
    <dgm:pt modelId="{2CE489A5-7C57-4D92-A0A0-D9F27FEDE498}" type="parTrans" cxnId="{776CB754-9330-47E4-8250-2270C7C3FAA7}">
      <dgm:prSet/>
      <dgm:spPr/>
      <dgm:t>
        <a:bodyPr/>
        <a:lstStyle/>
        <a:p>
          <a:endParaRPr lang="en-US"/>
        </a:p>
      </dgm:t>
    </dgm:pt>
    <dgm:pt modelId="{140F752A-9310-4CD2-A40C-D82C046B9D6E}" type="sibTrans" cxnId="{776CB754-9330-47E4-8250-2270C7C3FAA7}">
      <dgm:prSet/>
      <dgm:spPr/>
      <dgm:t>
        <a:bodyPr/>
        <a:lstStyle/>
        <a:p>
          <a:endParaRPr lang="en-US"/>
        </a:p>
      </dgm:t>
    </dgm:pt>
    <dgm:pt modelId="{430A10DE-46F0-4C67-8130-01F6E21D1B88}">
      <dgm:prSet custT="1"/>
      <dgm:spPr/>
      <dgm:t>
        <a:bodyPr/>
        <a:lstStyle/>
        <a:p>
          <a:r>
            <a:rPr lang="it-IT" sz="2800" b="0" kern="1200" baseline="0" dirty="0" err="1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Kerygma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Black" panose="02000503040000020004" pitchFamily="2" charset="0"/>
            <a:ea typeface="+mn-ea"/>
            <a:cs typeface="+mn-cs"/>
          </a:endParaRPr>
        </a:p>
      </dgm:t>
    </dgm:pt>
    <dgm:pt modelId="{026A91F9-C7B5-427E-B421-7BFC1C3D136E}" type="parTrans" cxnId="{1868C0F5-FA16-4030-88D6-698A9F5C3630}">
      <dgm:prSet/>
      <dgm:spPr/>
      <dgm:t>
        <a:bodyPr/>
        <a:lstStyle/>
        <a:p>
          <a:endParaRPr lang="en-US"/>
        </a:p>
      </dgm:t>
    </dgm:pt>
    <dgm:pt modelId="{EE1F7EFF-1AFA-4EB1-A479-4768F105E89D}" type="sibTrans" cxnId="{1868C0F5-FA16-4030-88D6-698A9F5C3630}">
      <dgm:prSet/>
      <dgm:spPr/>
      <dgm:t>
        <a:bodyPr/>
        <a:lstStyle/>
        <a:p>
          <a:endParaRPr lang="en-US"/>
        </a:p>
      </dgm:t>
    </dgm:pt>
    <dgm:pt modelId="{8C9F5D8D-FBC2-4ABC-AEE4-1C1BFBE0540F}" type="pres">
      <dgm:prSet presAssocID="{A86BC6A9-F608-4415-B96E-B821969371E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E4661E9-1E06-4045-9E19-6AAE9CCB8020}" type="pres">
      <dgm:prSet presAssocID="{E8512BC4-16E3-4426-A884-701D6FD572E2}" presName="hierRoot1" presStyleCnt="0"/>
      <dgm:spPr/>
    </dgm:pt>
    <dgm:pt modelId="{02BA7B35-3DD6-489E-8742-8F9EE2946DE5}" type="pres">
      <dgm:prSet presAssocID="{E8512BC4-16E3-4426-A884-701D6FD572E2}" presName="composite" presStyleCnt="0"/>
      <dgm:spPr/>
    </dgm:pt>
    <dgm:pt modelId="{80752644-AB91-4E79-A22C-F0EBD154D4D2}" type="pres">
      <dgm:prSet presAssocID="{E8512BC4-16E3-4426-A884-701D6FD572E2}" presName="background" presStyleLbl="node0" presStyleIdx="0" presStyleCnt="2"/>
      <dgm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CD65E9B1-4312-41C6-890A-FBED7D6026D1}" type="pres">
      <dgm:prSet presAssocID="{E8512BC4-16E3-4426-A884-701D6FD572E2}" presName="text" presStyleLbl="fgAcc0" presStyleIdx="0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0C0969B7-0142-4839-ACCD-0EBAAA3CBC7E}" type="pres">
      <dgm:prSet presAssocID="{E8512BC4-16E3-4426-A884-701D6FD572E2}" presName="hierChild2" presStyleCnt="0"/>
      <dgm:spPr/>
    </dgm:pt>
    <dgm:pt modelId="{397CD9B1-57EC-4E9B-AA98-CD2618AC8178}" type="pres">
      <dgm:prSet presAssocID="{430A10DE-46F0-4C67-8130-01F6E21D1B88}" presName="hierRoot1" presStyleCnt="0"/>
      <dgm:spPr/>
    </dgm:pt>
    <dgm:pt modelId="{15052540-89CB-48D1-8D4A-C99432EB2FCD}" type="pres">
      <dgm:prSet presAssocID="{430A10DE-46F0-4C67-8130-01F6E21D1B88}" presName="composite" presStyleCnt="0"/>
      <dgm:spPr/>
    </dgm:pt>
    <dgm:pt modelId="{D156BB22-30A5-4454-9821-665CD20376EE}" type="pres">
      <dgm:prSet presAssocID="{430A10DE-46F0-4C67-8130-01F6E21D1B88}" presName="background" presStyleLbl="node0" presStyleIdx="1" presStyleCnt="2"/>
      <dgm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93396BE9-4DC1-4850-A37E-7B32459714FF}" type="pres">
      <dgm:prSet presAssocID="{430A10DE-46F0-4C67-8130-01F6E21D1B88}" presName="text" presStyleLbl="fgAcc0" presStyleIdx="1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F584F77C-9D83-46C0-BBE1-91108CE2B058}" type="pres">
      <dgm:prSet presAssocID="{430A10DE-46F0-4C67-8130-01F6E21D1B88}" presName="hierChild2" presStyleCnt="0"/>
      <dgm:spPr/>
    </dgm:pt>
  </dgm:ptLst>
  <dgm:cxnLst>
    <dgm:cxn modelId="{F60A364A-1BB9-41EF-A377-8A7A2F47515D}" type="presOf" srcId="{430A10DE-46F0-4C67-8130-01F6E21D1B88}" destId="{93396BE9-4DC1-4850-A37E-7B32459714FF}" srcOrd="0" destOrd="0" presId="urn:microsoft.com/office/officeart/2005/8/layout/hierarchy1"/>
    <dgm:cxn modelId="{776CB754-9330-47E4-8250-2270C7C3FAA7}" srcId="{A86BC6A9-F608-4415-B96E-B821969371E4}" destId="{E8512BC4-16E3-4426-A884-701D6FD572E2}" srcOrd="0" destOrd="0" parTransId="{2CE489A5-7C57-4D92-A0A0-D9F27FEDE498}" sibTransId="{140F752A-9310-4CD2-A40C-D82C046B9D6E}"/>
    <dgm:cxn modelId="{EBDD4DA7-CE92-4385-B3D3-1CB097232A32}" type="presOf" srcId="{A86BC6A9-F608-4415-B96E-B821969371E4}" destId="{8C9F5D8D-FBC2-4ABC-AEE4-1C1BFBE0540F}" srcOrd="0" destOrd="0" presId="urn:microsoft.com/office/officeart/2005/8/layout/hierarchy1"/>
    <dgm:cxn modelId="{1868C0F5-FA16-4030-88D6-698A9F5C3630}" srcId="{A86BC6A9-F608-4415-B96E-B821969371E4}" destId="{430A10DE-46F0-4C67-8130-01F6E21D1B88}" srcOrd="1" destOrd="0" parTransId="{026A91F9-C7B5-427E-B421-7BFC1C3D136E}" sibTransId="{EE1F7EFF-1AFA-4EB1-A479-4768F105E89D}"/>
    <dgm:cxn modelId="{839B0CFF-F758-4A86-835B-CF892C932A3B}" type="presOf" srcId="{E8512BC4-16E3-4426-A884-701D6FD572E2}" destId="{CD65E9B1-4312-41C6-890A-FBED7D6026D1}" srcOrd="0" destOrd="0" presId="urn:microsoft.com/office/officeart/2005/8/layout/hierarchy1"/>
    <dgm:cxn modelId="{9C2CB700-70C7-4F80-BD87-E76647B7EE15}" type="presParOf" srcId="{8C9F5D8D-FBC2-4ABC-AEE4-1C1BFBE0540F}" destId="{5E4661E9-1E06-4045-9E19-6AAE9CCB8020}" srcOrd="0" destOrd="0" presId="urn:microsoft.com/office/officeart/2005/8/layout/hierarchy1"/>
    <dgm:cxn modelId="{0DA1675E-DAFC-4027-A78E-9FEC01BE530D}" type="presParOf" srcId="{5E4661E9-1E06-4045-9E19-6AAE9CCB8020}" destId="{02BA7B35-3DD6-489E-8742-8F9EE2946DE5}" srcOrd="0" destOrd="0" presId="urn:microsoft.com/office/officeart/2005/8/layout/hierarchy1"/>
    <dgm:cxn modelId="{FCA13761-E763-4D37-88D6-B5857E21FE60}" type="presParOf" srcId="{02BA7B35-3DD6-489E-8742-8F9EE2946DE5}" destId="{80752644-AB91-4E79-A22C-F0EBD154D4D2}" srcOrd="0" destOrd="0" presId="urn:microsoft.com/office/officeart/2005/8/layout/hierarchy1"/>
    <dgm:cxn modelId="{4F2F60E0-12EE-4D61-981F-16CBC9C866A1}" type="presParOf" srcId="{02BA7B35-3DD6-489E-8742-8F9EE2946DE5}" destId="{CD65E9B1-4312-41C6-890A-FBED7D6026D1}" srcOrd="1" destOrd="0" presId="urn:microsoft.com/office/officeart/2005/8/layout/hierarchy1"/>
    <dgm:cxn modelId="{218A2215-A559-4BFC-A532-1B83AA4F5CC7}" type="presParOf" srcId="{5E4661E9-1E06-4045-9E19-6AAE9CCB8020}" destId="{0C0969B7-0142-4839-ACCD-0EBAAA3CBC7E}" srcOrd="1" destOrd="0" presId="urn:microsoft.com/office/officeart/2005/8/layout/hierarchy1"/>
    <dgm:cxn modelId="{87F0C703-CC08-4DD1-A447-32D02D236583}" type="presParOf" srcId="{8C9F5D8D-FBC2-4ABC-AEE4-1C1BFBE0540F}" destId="{397CD9B1-57EC-4E9B-AA98-CD2618AC8178}" srcOrd="1" destOrd="0" presId="urn:microsoft.com/office/officeart/2005/8/layout/hierarchy1"/>
    <dgm:cxn modelId="{756831D1-3CF8-42BD-BF5D-AB38D3B0A18F}" type="presParOf" srcId="{397CD9B1-57EC-4E9B-AA98-CD2618AC8178}" destId="{15052540-89CB-48D1-8D4A-C99432EB2FCD}" srcOrd="0" destOrd="0" presId="urn:microsoft.com/office/officeart/2005/8/layout/hierarchy1"/>
    <dgm:cxn modelId="{7473AF61-5EB5-46F0-B9CE-6F9B2A9A07EB}" type="presParOf" srcId="{15052540-89CB-48D1-8D4A-C99432EB2FCD}" destId="{D156BB22-30A5-4454-9821-665CD20376EE}" srcOrd="0" destOrd="0" presId="urn:microsoft.com/office/officeart/2005/8/layout/hierarchy1"/>
    <dgm:cxn modelId="{5D63446C-BA46-4723-B44F-2FE0BF9F4C52}" type="presParOf" srcId="{15052540-89CB-48D1-8D4A-C99432EB2FCD}" destId="{93396BE9-4DC1-4850-A37E-7B32459714FF}" srcOrd="1" destOrd="0" presId="urn:microsoft.com/office/officeart/2005/8/layout/hierarchy1"/>
    <dgm:cxn modelId="{CF3F3508-3596-4088-A717-CB3381CEEC69}" type="presParOf" srcId="{397CD9B1-57EC-4E9B-AA98-CD2618AC8178}" destId="{F584F77C-9D83-46C0-BBE1-91108CE2B05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5006AB7-3D9D-4D16-B5DA-0F1396D6D9A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6AA5C9-3BCD-41F4-BCE3-C31D98B3DDA5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Cammino </a:t>
          </a:r>
          <a:b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che dura </a:t>
          </a:r>
          <a:b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tutta la vita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Black" panose="02000503040000020004" pitchFamily="2" charset="0"/>
            <a:ea typeface="+mn-ea"/>
            <a:cs typeface="+mn-cs"/>
          </a:endParaRPr>
        </a:p>
      </dgm:t>
    </dgm:pt>
    <dgm:pt modelId="{11224AF2-E4C1-4523-9BC0-8C8EC53AEF1D}" type="parTrans" cxnId="{75C881E6-5F03-423C-B462-95A4FC7D6E0E}">
      <dgm:prSet/>
      <dgm:spPr/>
      <dgm:t>
        <a:bodyPr/>
        <a:lstStyle/>
        <a:p>
          <a:endParaRPr lang="en-US"/>
        </a:p>
      </dgm:t>
    </dgm:pt>
    <dgm:pt modelId="{6F1E3AB3-E49E-4D7B-9923-CB8ABAFE63CE}" type="sibTrans" cxnId="{75C881E6-5F03-423C-B462-95A4FC7D6E0E}">
      <dgm:prSet/>
      <dgm:spPr/>
      <dgm:t>
        <a:bodyPr/>
        <a:lstStyle/>
        <a:p>
          <a:endParaRPr lang="en-US"/>
        </a:p>
      </dgm:t>
    </dgm:pt>
    <dgm:pt modelId="{080F6C92-4517-49B1-AB39-2C728316DED9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Tenere conto dei 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ritmi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</a:t>
          </a:r>
          <a:b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della comunità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gm:t>
    </dgm:pt>
    <dgm:pt modelId="{AF2B8843-671C-4346-AC28-C914F0E1EE21}" type="parTrans" cxnId="{9D7FF8ED-3B91-4986-A010-78DED5CF9B49}">
      <dgm:prSet/>
      <dgm:spPr/>
      <dgm:t>
        <a:bodyPr/>
        <a:lstStyle/>
        <a:p>
          <a:endParaRPr lang="en-US"/>
        </a:p>
      </dgm:t>
    </dgm:pt>
    <dgm:pt modelId="{AFA51A44-F1F0-4513-920C-200B05A1632F}" type="sibTrans" cxnId="{9D7FF8ED-3B91-4986-A010-78DED5CF9B49}">
      <dgm:prSet/>
      <dgm:spPr/>
      <dgm:t>
        <a:bodyPr/>
        <a:lstStyle/>
        <a:p>
          <a:endParaRPr lang="en-US"/>
        </a:p>
      </dgm:t>
    </dgm:pt>
    <dgm:pt modelId="{CED7B180-CAED-419F-9823-6535B812437C}" type="pres">
      <dgm:prSet presAssocID="{15006AB7-3D9D-4D16-B5DA-0F1396D6D9A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55B705F-3015-4342-AC8A-9FE6B99A06DF}" type="pres">
      <dgm:prSet presAssocID="{996AA5C9-3BCD-41F4-BCE3-C31D98B3DDA5}" presName="hierRoot1" presStyleCnt="0"/>
      <dgm:spPr/>
    </dgm:pt>
    <dgm:pt modelId="{3796FC49-557F-4AAE-A054-B1D5EC5C9951}" type="pres">
      <dgm:prSet presAssocID="{996AA5C9-3BCD-41F4-BCE3-C31D98B3DDA5}" presName="composite" presStyleCnt="0"/>
      <dgm:spPr/>
    </dgm:pt>
    <dgm:pt modelId="{6B06951F-C0FE-436F-A408-232A3A480C82}" type="pres">
      <dgm:prSet presAssocID="{996AA5C9-3BCD-41F4-BCE3-C31D98B3DDA5}" presName="background" presStyleLbl="node0" presStyleIdx="0" presStyleCnt="2"/>
      <dgm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9EAA0D52-1C10-4817-8491-52A71FD5D291}" type="pres">
      <dgm:prSet presAssocID="{996AA5C9-3BCD-41F4-BCE3-C31D98B3DDA5}" presName="text" presStyleLbl="fgAcc0" presStyleIdx="0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EEFD3962-2092-4A75-AB3B-98C5AAE1361A}" type="pres">
      <dgm:prSet presAssocID="{996AA5C9-3BCD-41F4-BCE3-C31D98B3DDA5}" presName="hierChild2" presStyleCnt="0"/>
      <dgm:spPr/>
    </dgm:pt>
    <dgm:pt modelId="{9F8D6F69-7023-4EF4-A110-FA01BFE764B6}" type="pres">
      <dgm:prSet presAssocID="{080F6C92-4517-49B1-AB39-2C728316DED9}" presName="hierRoot1" presStyleCnt="0"/>
      <dgm:spPr/>
    </dgm:pt>
    <dgm:pt modelId="{242712F9-9D23-4CF1-91AD-EA419E6E7794}" type="pres">
      <dgm:prSet presAssocID="{080F6C92-4517-49B1-AB39-2C728316DED9}" presName="composite" presStyleCnt="0"/>
      <dgm:spPr/>
    </dgm:pt>
    <dgm:pt modelId="{8506EC64-45AE-4CC0-9072-1E10AF37DE16}" type="pres">
      <dgm:prSet presAssocID="{080F6C92-4517-49B1-AB39-2C728316DED9}" presName="background" presStyleLbl="node0" presStyleIdx="1" presStyleCnt="2"/>
      <dgm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12537223-E48D-498B-8155-380F83255FBD}" type="pres">
      <dgm:prSet presAssocID="{080F6C92-4517-49B1-AB39-2C728316DED9}" presName="text" presStyleLbl="fgAcc0" presStyleIdx="1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347C578E-24E4-47F7-9560-34193A1C8413}" type="pres">
      <dgm:prSet presAssocID="{080F6C92-4517-49B1-AB39-2C728316DED9}" presName="hierChild2" presStyleCnt="0"/>
      <dgm:spPr/>
    </dgm:pt>
  </dgm:ptLst>
  <dgm:cxnLst>
    <dgm:cxn modelId="{DDFC487B-C039-4CB9-A5B6-E6C8DAAAC151}" type="presOf" srcId="{996AA5C9-3BCD-41F4-BCE3-C31D98B3DDA5}" destId="{9EAA0D52-1C10-4817-8491-52A71FD5D291}" srcOrd="0" destOrd="0" presId="urn:microsoft.com/office/officeart/2005/8/layout/hierarchy1"/>
    <dgm:cxn modelId="{3839A899-B8E5-4938-BDBE-5F45EC76C474}" type="presOf" srcId="{080F6C92-4517-49B1-AB39-2C728316DED9}" destId="{12537223-E48D-498B-8155-380F83255FBD}" srcOrd="0" destOrd="0" presId="urn:microsoft.com/office/officeart/2005/8/layout/hierarchy1"/>
    <dgm:cxn modelId="{245EFAA7-5C50-41D9-999D-2B3A040A6880}" type="presOf" srcId="{15006AB7-3D9D-4D16-B5DA-0F1396D6D9A7}" destId="{CED7B180-CAED-419F-9823-6535B812437C}" srcOrd="0" destOrd="0" presId="urn:microsoft.com/office/officeart/2005/8/layout/hierarchy1"/>
    <dgm:cxn modelId="{75C881E6-5F03-423C-B462-95A4FC7D6E0E}" srcId="{15006AB7-3D9D-4D16-B5DA-0F1396D6D9A7}" destId="{996AA5C9-3BCD-41F4-BCE3-C31D98B3DDA5}" srcOrd="0" destOrd="0" parTransId="{11224AF2-E4C1-4523-9BC0-8C8EC53AEF1D}" sibTransId="{6F1E3AB3-E49E-4D7B-9923-CB8ABAFE63CE}"/>
    <dgm:cxn modelId="{9D7FF8ED-3B91-4986-A010-78DED5CF9B49}" srcId="{15006AB7-3D9D-4D16-B5DA-0F1396D6D9A7}" destId="{080F6C92-4517-49B1-AB39-2C728316DED9}" srcOrd="1" destOrd="0" parTransId="{AF2B8843-671C-4346-AC28-C914F0E1EE21}" sibTransId="{AFA51A44-F1F0-4513-920C-200B05A1632F}"/>
    <dgm:cxn modelId="{DA056414-0B7D-4604-9E8F-049459C748F5}" type="presParOf" srcId="{CED7B180-CAED-419F-9823-6535B812437C}" destId="{E55B705F-3015-4342-AC8A-9FE6B99A06DF}" srcOrd="0" destOrd="0" presId="urn:microsoft.com/office/officeart/2005/8/layout/hierarchy1"/>
    <dgm:cxn modelId="{D3B29DE8-ADD3-4306-A354-3E46EEFF3D3F}" type="presParOf" srcId="{E55B705F-3015-4342-AC8A-9FE6B99A06DF}" destId="{3796FC49-557F-4AAE-A054-B1D5EC5C9951}" srcOrd="0" destOrd="0" presId="urn:microsoft.com/office/officeart/2005/8/layout/hierarchy1"/>
    <dgm:cxn modelId="{BCCD1133-C298-41CD-92BA-2B9B68133E24}" type="presParOf" srcId="{3796FC49-557F-4AAE-A054-B1D5EC5C9951}" destId="{6B06951F-C0FE-436F-A408-232A3A480C82}" srcOrd="0" destOrd="0" presId="urn:microsoft.com/office/officeart/2005/8/layout/hierarchy1"/>
    <dgm:cxn modelId="{71CD56C1-CD88-4480-B8D3-75F788D5D7DC}" type="presParOf" srcId="{3796FC49-557F-4AAE-A054-B1D5EC5C9951}" destId="{9EAA0D52-1C10-4817-8491-52A71FD5D291}" srcOrd="1" destOrd="0" presId="urn:microsoft.com/office/officeart/2005/8/layout/hierarchy1"/>
    <dgm:cxn modelId="{49D8E612-533E-4CB5-8A8C-ECF675F6AA8E}" type="presParOf" srcId="{E55B705F-3015-4342-AC8A-9FE6B99A06DF}" destId="{EEFD3962-2092-4A75-AB3B-98C5AAE1361A}" srcOrd="1" destOrd="0" presId="urn:microsoft.com/office/officeart/2005/8/layout/hierarchy1"/>
    <dgm:cxn modelId="{5A250458-42A9-4BBE-A88C-5DE35A5626B9}" type="presParOf" srcId="{CED7B180-CAED-419F-9823-6535B812437C}" destId="{9F8D6F69-7023-4EF4-A110-FA01BFE764B6}" srcOrd="1" destOrd="0" presId="urn:microsoft.com/office/officeart/2005/8/layout/hierarchy1"/>
    <dgm:cxn modelId="{042FB19D-1092-4D0B-869C-763D8457B5A6}" type="presParOf" srcId="{9F8D6F69-7023-4EF4-A110-FA01BFE764B6}" destId="{242712F9-9D23-4CF1-91AD-EA419E6E7794}" srcOrd="0" destOrd="0" presId="urn:microsoft.com/office/officeart/2005/8/layout/hierarchy1"/>
    <dgm:cxn modelId="{DFAB2022-207B-4F6E-8271-E22F3F4D0153}" type="presParOf" srcId="{242712F9-9D23-4CF1-91AD-EA419E6E7794}" destId="{8506EC64-45AE-4CC0-9072-1E10AF37DE16}" srcOrd="0" destOrd="0" presId="urn:microsoft.com/office/officeart/2005/8/layout/hierarchy1"/>
    <dgm:cxn modelId="{4AB00021-B728-4940-A30F-4B20B2EAF8BB}" type="presParOf" srcId="{242712F9-9D23-4CF1-91AD-EA419E6E7794}" destId="{12537223-E48D-498B-8155-380F83255FBD}" srcOrd="1" destOrd="0" presId="urn:microsoft.com/office/officeart/2005/8/layout/hierarchy1"/>
    <dgm:cxn modelId="{4CD76C39-464E-40F3-A631-6BC58E0196BE}" type="presParOf" srcId="{9F8D6F69-7023-4EF4-A110-FA01BFE764B6}" destId="{347C578E-24E4-47F7-9560-34193A1C841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57990E4-1DC2-47BC-9DDD-88AECC61C29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950F890-2395-4FAF-AF6A-D46E3A492EAD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Unità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parrocchiali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gm:t>
    </dgm:pt>
    <dgm:pt modelId="{714AD2AE-6E31-4991-8076-2D373580F114}" type="parTrans" cxnId="{C51E107C-FBB5-4790-98C1-FE4C68DBE7E2}">
      <dgm:prSet/>
      <dgm:spPr/>
      <dgm:t>
        <a:bodyPr/>
        <a:lstStyle/>
        <a:p>
          <a:endParaRPr lang="en-US"/>
        </a:p>
      </dgm:t>
    </dgm:pt>
    <dgm:pt modelId="{0E80DBB1-C95A-4C1D-9984-FEE678860F33}" type="sibTrans" cxnId="{C51E107C-FBB5-4790-98C1-FE4C68DBE7E2}">
      <dgm:prSet/>
      <dgm:spPr/>
      <dgm:t>
        <a:bodyPr/>
        <a:lstStyle/>
        <a:p>
          <a:endParaRPr lang="en-US"/>
        </a:p>
      </dgm:t>
    </dgm:pt>
    <dgm:pt modelId="{37B7FBD7-8097-4624-B257-340489218DE8}">
      <dgm:prSet custT="1"/>
      <dgm:spPr/>
      <dgm:t>
        <a:bodyPr/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Coinvolgimento</a:t>
          </a: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a 360 gradi</a:t>
          </a:r>
          <a:endParaRPr lang="en-US" sz="24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gm:t>
    </dgm:pt>
    <dgm:pt modelId="{DA7299A3-8381-4690-BF44-DD0852D2C453}" type="parTrans" cxnId="{78C25C99-B20F-48D4-BB7A-8DBE2CACE876}">
      <dgm:prSet/>
      <dgm:spPr/>
      <dgm:t>
        <a:bodyPr/>
        <a:lstStyle/>
        <a:p>
          <a:endParaRPr lang="en-US"/>
        </a:p>
      </dgm:t>
    </dgm:pt>
    <dgm:pt modelId="{69CB943E-7180-45F1-8821-83154C424A42}" type="sibTrans" cxnId="{78C25C99-B20F-48D4-BB7A-8DBE2CACE876}">
      <dgm:prSet/>
      <dgm:spPr/>
      <dgm:t>
        <a:bodyPr/>
        <a:lstStyle/>
        <a:p>
          <a:endParaRPr lang="en-US"/>
        </a:p>
      </dgm:t>
    </dgm:pt>
    <dgm:pt modelId="{534FC668-8950-4BF7-B532-B494A09F9CF0}" type="pres">
      <dgm:prSet presAssocID="{257990E4-1DC2-47BC-9DDD-88AECC61C29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92EF258-5A11-4CC1-B2FC-C4AC5C161C73}" type="pres">
      <dgm:prSet presAssocID="{C950F890-2395-4FAF-AF6A-D46E3A492EAD}" presName="hierRoot1" presStyleCnt="0"/>
      <dgm:spPr/>
    </dgm:pt>
    <dgm:pt modelId="{3DB50C22-EF82-4125-99B1-BF5420DB58E4}" type="pres">
      <dgm:prSet presAssocID="{C950F890-2395-4FAF-AF6A-D46E3A492EAD}" presName="composite" presStyleCnt="0"/>
      <dgm:spPr/>
    </dgm:pt>
    <dgm:pt modelId="{23141B94-B89E-4A0D-B2D4-42005CBFB60E}" type="pres">
      <dgm:prSet presAssocID="{C950F890-2395-4FAF-AF6A-D46E3A492EAD}" presName="background" presStyleLbl="node0" presStyleIdx="0" presStyleCnt="2"/>
      <dgm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795FFC6F-EC79-4094-A8C1-2B214B4BF0C5}" type="pres">
      <dgm:prSet presAssocID="{C950F890-2395-4FAF-AF6A-D46E3A492EAD}" presName="text" presStyleLbl="fgAcc0" presStyleIdx="0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996A550F-60A0-411D-8FC6-BC1FF65924AC}" type="pres">
      <dgm:prSet presAssocID="{C950F890-2395-4FAF-AF6A-D46E3A492EAD}" presName="hierChild2" presStyleCnt="0"/>
      <dgm:spPr/>
    </dgm:pt>
    <dgm:pt modelId="{F85C9F3C-982E-45E9-AC56-287A882F6FCE}" type="pres">
      <dgm:prSet presAssocID="{37B7FBD7-8097-4624-B257-340489218DE8}" presName="hierRoot1" presStyleCnt="0"/>
      <dgm:spPr/>
    </dgm:pt>
    <dgm:pt modelId="{33A22264-C75A-40E0-82D3-C09ADDEBD193}" type="pres">
      <dgm:prSet presAssocID="{37B7FBD7-8097-4624-B257-340489218DE8}" presName="composite" presStyleCnt="0"/>
      <dgm:spPr/>
    </dgm:pt>
    <dgm:pt modelId="{A1571E67-3B70-4063-8412-E54A821D6C8C}" type="pres">
      <dgm:prSet presAssocID="{37B7FBD7-8097-4624-B257-340489218DE8}" presName="background" presStyleLbl="node0" presStyleIdx="1" presStyleCnt="2"/>
      <dgm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</dgm:pt>
    <dgm:pt modelId="{EEE42AAE-0E2A-42CA-9D3A-173A700893D6}" type="pres">
      <dgm:prSet presAssocID="{37B7FBD7-8097-4624-B257-340489218DE8}" presName="text" presStyleLbl="fgAcc0" presStyleIdx="1" presStyleCnt="2">
        <dgm:presLayoutVars>
          <dgm:chPref val="3"/>
        </dgm:presLayoutVars>
      </dgm:prSet>
      <dgm:spPr>
        <a:prstGeom prst="round2DiagRect">
          <a:avLst/>
        </a:prstGeom>
      </dgm:spPr>
    </dgm:pt>
    <dgm:pt modelId="{FC92476F-3FAA-466D-92EC-BADBE02D9E08}" type="pres">
      <dgm:prSet presAssocID="{37B7FBD7-8097-4624-B257-340489218DE8}" presName="hierChild2" presStyleCnt="0"/>
      <dgm:spPr/>
    </dgm:pt>
  </dgm:ptLst>
  <dgm:cxnLst>
    <dgm:cxn modelId="{C51E107C-FBB5-4790-98C1-FE4C68DBE7E2}" srcId="{257990E4-1DC2-47BC-9DDD-88AECC61C294}" destId="{C950F890-2395-4FAF-AF6A-D46E3A492EAD}" srcOrd="0" destOrd="0" parTransId="{714AD2AE-6E31-4991-8076-2D373580F114}" sibTransId="{0E80DBB1-C95A-4C1D-9984-FEE678860F33}"/>
    <dgm:cxn modelId="{78C25C99-B20F-48D4-BB7A-8DBE2CACE876}" srcId="{257990E4-1DC2-47BC-9DDD-88AECC61C294}" destId="{37B7FBD7-8097-4624-B257-340489218DE8}" srcOrd="1" destOrd="0" parTransId="{DA7299A3-8381-4690-BF44-DD0852D2C453}" sibTransId="{69CB943E-7180-45F1-8821-83154C424A42}"/>
    <dgm:cxn modelId="{94BE6FC4-407E-42A5-A6AE-4F3976C474C7}" type="presOf" srcId="{37B7FBD7-8097-4624-B257-340489218DE8}" destId="{EEE42AAE-0E2A-42CA-9D3A-173A700893D6}" srcOrd="0" destOrd="0" presId="urn:microsoft.com/office/officeart/2005/8/layout/hierarchy1"/>
    <dgm:cxn modelId="{70E46EC5-2372-46CB-BF01-C4EA78AA86C7}" type="presOf" srcId="{C950F890-2395-4FAF-AF6A-D46E3A492EAD}" destId="{795FFC6F-EC79-4094-A8C1-2B214B4BF0C5}" srcOrd="0" destOrd="0" presId="urn:microsoft.com/office/officeart/2005/8/layout/hierarchy1"/>
    <dgm:cxn modelId="{128DCBC8-9452-4CB9-B7AE-CBABD0601569}" type="presOf" srcId="{257990E4-1DC2-47BC-9DDD-88AECC61C294}" destId="{534FC668-8950-4BF7-B532-B494A09F9CF0}" srcOrd="0" destOrd="0" presId="urn:microsoft.com/office/officeart/2005/8/layout/hierarchy1"/>
    <dgm:cxn modelId="{4561F82A-6D34-441E-A286-BA37A1FAFE9F}" type="presParOf" srcId="{534FC668-8950-4BF7-B532-B494A09F9CF0}" destId="{492EF258-5A11-4CC1-B2FC-C4AC5C161C73}" srcOrd="0" destOrd="0" presId="urn:microsoft.com/office/officeart/2005/8/layout/hierarchy1"/>
    <dgm:cxn modelId="{5E262B1D-FBF1-4427-BCA3-1A1BF40B996E}" type="presParOf" srcId="{492EF258-5A11-4CC1-B2FC-C4AC5C161C73}" destId="{3DB50C22-EF82-4125-99B1-BF5420DB58E4}" srcOrd="0" destOrd="0" presId="urn:microsoft.com/office/officeart/2005/8/layout/hierarchy1"/>
    <dgm:cxn modelId="{B72C4B4F-8917-4398-92AD-853183D7B309}" type="presParOf" srcId="{3DB50C22-EF82-4125-99B1-BF5420DB58E4}" destId="{23141B94-B89E-4A0D-B2D4-42005CBFB60E}" srcOrd="0" destOrd="0" presId="urn:microsoft.com/office/officeart/2005/8/layout/hierarchy1"/>
    <dgm:cxn modelId="{AB4434F5-6A28-405F-B6BB-8640E6EACEF4}" type="presParOf" srcId="{3DB50C22-EF82-4125-99B1-BF5420DB58E4}" destId="{795FFC6F-EC79-4094-A8C1-2B214B4BF0C5}" srcOrd="1" destOrd="0" presId="urn:microsoft.com/office/officeart/2005/8/layout/hierarchy1"/>
    <dgm:cxn modelId="{ABA4BD52-137E-4E9E-A516-C04FD7EA938E}" type="presParOf" srcId="{492EF258-5A11-4CC1-B2FC-C4AC5C161C73}" destId="{996A550F-60A0-411D-8FC6-BC1FF65924AC}" srcOrd="1" destOrd="0" presId="urn:microsoft.com/office/officeart/2005/8/layout/hierarchy1"/>
    <dgm:cxn modelId="{BC5F7E45-45D2-4039-8272-A5B9E089A01F}" type="presParOf" srcId="{534FC668-8950-4BF7-B532-B494A09F9CF0}" destId="{F85C9F3C-982E-45E9-AC56-287A882F6FCE}" srcOrd="1" destOrd="0" presId="urn:microsoft.com/office/officeart/2005/8/layout/hierarchy1"/>
    <dgm:cxn modelId="{04AFDBEB-1071-4A81-841E-30187574F82B}" type="presParOf" srcId="{F85C9F3C-982E-45E9-AC56-287A882F6FCE}" destId="{33A22264-C75A-40E0-82D3-C09ADDEBD193}" srcOrd="0" destOrd="0" presId="urn:microsoft.com/office/officeart/2005/8/layout/hierarchy1"/>
    <dgm:cxn modelId="{E16681D3-74D4-4235-9934-B195BDE08342}" type="presParOf" srcId="{33A22264-C75A-40E0-82D3-C09ADDEBD193}" destId="{A1571E67-3B70-4063-8412-E54A821D6C8C}" srcOrd="0" destOrd="0" presId="urn:microsoft.com/office/officeart/2005/8/layout/hierarchy1"/>
    <dgm:cxn modelId="{5D6132D8-8BAB-42DB-B20C-27936428BD12}" type="presParOf" srcId="{33A22264-C75A-40E0-82D3-C09ADDEBD193}" destId="{EEE42AAE-0E2A-42CA-9D3A-173A700893D6}" srcOrd="1" destOrd="0" presId="urn:microsoft.com/office/officeart/2005/8/layout/hierarchy1"/>
    <dgm:cxn modelId="{A7BC9904-052E-4ABE-B640-F33DB8002319}" type="presParOf" srcId="{F85C9F3C-982E-45E9-AC56-287A882F6FCE}" destId="{FC92476F-3FAA-466D-92EC-BADBE02D9E0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974FFC-58A3-4E72-9777-F21F60499928}">
      <dsp:nvSpPr>
        <dsp:cNvPr id="0" name=""/>
        <dsp:cNvSpPr/>
      </dsp:nvSpPr>
      <dsp:spPr>
        <a:xfrm>
          <a:off x="576504" y="657419"/>
          <a:ext cx="1447394" cy="144739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4E9EE4-7339-41F5-BE4D-270C1F8F7496}">
      <dsp:nvSpPr>
        <dsp:cNvPr id="0" name=""/>
        <dsp:cNvSpPr/>
      </dsp:nvSpPr>
      <dsp:spPr>
        <a:xfrm>
          <a:off x="884965" y="965880"/>
          <a:ext cx="830472" cy="83047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A1C6C2-BFC3-44EC-A078-2060244D8DD4}">
      <dsp:nvSpPr>
        <dsp:cNvPr id="0" name=""/>
        <dsp:cNvSpPr/>
      </dsp:nvSpPr>
      <dsp:spPr>
        <a:xfrm>
          <a:off x="113812" y="2555641"/>
          <a:ext cx="2372777" cy="90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t-IT" sz="2400" b="0" kern="1200" cap="none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Gruppo di lavoro</a:t>
          </a:r>
          <a:endParaRPr lang="en-US" sz="2400" b="0" kern="120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</a:endParaRPr>
        </a:p>
      </dsp:txBody>
      <dsp:txXfrm>
        <a:off x="113812" y="2555641"/>
        <a:ext cx="2372777" cy="900000"/>
      </dsp:txXfrm>
    </dsp:sp>
    <dsp:sp modelId="{5BFB96F5-5739-4058-B106-17FE6E317089}">
      <dsp:nvSpPr>
        <dsp:cNvPr id="0" name=""/>
        <dsp:cNvSpPr/>
      </dsp:nvSpPr>
      <dsp:spPr>
        <a:xfrm>
          <a:off x="3364518" y="657419"/>
          <a:ext cx="1447394" cy="144739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8C5C53-2AB7-4EDC-88F0-D63B01F94560}">
      <dsp:nvSpPr>
        <dsp:cNvPr id="0" name=""/>
        <dsp:cNvSpPr/>
      </dsp:nvSpPr>
      <dsp:spPr>
        <a:xfrm>
          <a:off x="3672979" y="965880"/>
          <a:ext cx="830472" cy="83047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64DD96-400B-493A-820D-431BB68F9F13}">
      <dsp:nvSpPr>
        <dsp:cNvPr id="0" name=""/>
        <dsp:cNvSpPr/>
      </dsp:nvSpPr>
      <dsp:spPr>
        <a:xfrm>
          <a:off x="2901826" y="2555641"/>
          <a:ext cx="2372777" cy="90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t-IT" sz="2400" b="0" kern="1200" cap="none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Ascolto</a:t>
          </a:r>
          <a:br>
            <a:rPr lang="it-IT" sz="2400" b="0" kern="1200" cap="none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</a:br>
          <a:r>
            <a:rPr lang="it-IT" sz="2400" b="0" kern="1200" cap="none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di esperienze fuori diocesi</a:t>
          </a:r>
          <a:endParaRPr lang="en-US" sz="2400" b="0" kern="1200" cap="none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</a:endParaRPr>
        </a:p>
      </dsp:txBody>
      <dsp:txXfrm>
        <a:off x="2901826" y="2555641"/>
        <a:ext cx="2372777" cy="900000"/>
      </dsp:txXfrm>
    </dsp:sp>
    <dsp:sp modelId="{8C06F130-AAA2-4887-A974-2E591847BDC3}">
      <dsp:nvSpPr>
        <dsp:cNvPr id="0" name=""/>
        <dsp:cNvSpPr/>
      </dsp:nvSpPr>
      <dsp:spPr>
        <a:xfrm>
          <a:off x="6152532" y="657419"/>
          <a:ext cx="1447394" cy="144739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B2B3B5-6FB2-473B-85CF-B183A019B7A4}">
      <dsp:nvSpPr>
        <dsp:cNvPr id="0" name=""/>
        <dsp:cNvSpPr/>
      </dsp:nvSpPr>
      <dsp:spPr>
        <a:xfrm>
          <a:off x="6460993" y="965880"/>
          <a:ext cx="830472" cy="83047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2D341E-6D9A-40F1-8B69-319BEE7DF728}">
      <dsp:nvSpPr>
        <dsp:cNvPr id="0" name=""/>
        <dsp:cNvSpPr/>
      </dsp:nvSpPr>
      <dsp:spPr>
        <a:xfrm>
          <a:off x="5689840" y="2555641"/>
          <a:ext cx="2372777" cy="90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t-IT" sz="2400" b="0" kern="1200" cap="none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Ascolto </a:t>
          </a:r>
          <a:br>
            <a:rPr lang="it-IT" sz="2400" b="0" kern="1200" cap="none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</a:br>
          <a:r>
            <a:rPr lang="it-IT" sz="2400" b="0" kern="1200" cap="none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del territorio diocesano</a:t>
          </a:r>
          <a:endParaRPr lang="en-US" sz="2400" b="0" kern="1200" cap="none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</a:endParaRPr>
        </a:p>
      </dsp:txBody>
      <dsp:txXfrm>
        <a:off x="5689840" y="2555641"/>
        <a:ext cx="2372777" cy="900000"/>
      </dsp:txXfrm>
    </dsp:sp>
    <dsp:sp modelId="{B595DDCD-CB30-40D9-8C12-8D13328AC7EB}">
      <dsp:nvSpPr>
        <dsp:cNvPr id="0" name=""/>
        <dsp:cNvSpPr/>
      </dsp:nvSpPr>
      <dsp:spPr>
        <a:xfrm>
          <a:off x="8940546" y="657419"/>
          <a:ext cx="1447394" cy="144739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3AB6A1-5197-4945-85F8-B303C087ECA9}">
      <dsp:nvSpPr>
        <dsp:cNvPr id="0" name=""/>
        <dsp:cNvSpPr/>
      </dsp:nvSpPr>
      <dsp:spPr>
        <a:xfrm>
          <a:off x="9249007" y="965880"/>
          <a:ext cx="830472" cy="83047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BBD541-4BA6-4279-8305-C8D932F252BD}">
      <dsp:nvSpPr>
        <dsp:cNvPr id="0" name=""/>
        <dsp:cNvSpPr/>
      </dsp:nvSpPr>
      <dsp:spPr>
        <a:xfrm>
          <a:off x="8477854" y="2555641"/>
          <a:ext cx="2372777" cy="90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t-IT" sz="2400" b="0" kern="1200" cap="none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Elaborazione</a:t>
          </a:r>
          <a:endParaRPr lang="en-US" sz="2400" b="0" kern="1200" cap="none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</a:endParaRPr>
        </a:p>
      </dsp:txBody>
      <dsp:txXfrm>
        <a:off x="8477854" y="2555641"/>
        <a:ext cx="2372777" cy="900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8DFCAD-9E2D-4571-9325-D65C17390C3C}">
      <dsp:nvSpPr>
        <dsp:cNvPr id="0" name=""/>
        <dsp:cNvSpPr/>
      </dsp:nvSpPr>
      <dsp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A435FA-0172-4252-AA65-3A6A0CAA5B40}">
      <dsp:nvSpPr>
        <dsp:cNvPr id="0" name=""/>
        <dsp:cNvSpPr/>
      </dsp:nvSpPr>
      <dsp:spPr>
        <a:xfrm>
          <a:off x="309287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Ordine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dei Sacramenti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sp:txBody>
      <dsp:txXfrm>
        <a:off x="395352" y="1489974"/>
        <a:ext cx="2604334" cy="1590925"/>
      </dsp:txXfrm>
    </dsp:sp>
    <dsp:sp modelId="{F739CEEC-0DE3-4ADC-ABA1-F3D271306A79}">
      <dsp:nvSpPr>
        <dsp:cNvPr id="0" name=""/>
        <dsp:cNvSpPr/>
      </dsp:nvSpPr>
      <dsp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7E7B07-4510-4332-95E5-772D7255218E}">
      <dsp:nvSpPr>
        <dsp:cNvPr id="0" name=""/>
        <dsp:cNvSpPr/>
      </dsp:nvSpPr>
      <dsp:spPr>
        <a:xfrm>
          <a:off x="3702744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Cura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della Celebrazione eucaristica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sp:txBody>
      <dsp:txXfrm>
        <a:off x="3788809" y="1489974"/>
        <a:ext cx="2604334" cy="159092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AD5C0C-C9DC-4897-B677-BFF72192A4D9}">
      <dsp:nvSpPr>
        <dsp:cNvPr id="0" name=""/>
        <dsp:cNvSpPr/>
      </dsp:nvSpPr>
      <dsp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21B09-9696-4241-B1E7-2AE17858AE37}">
      <dsp:nvSpPr>
        <dsp:cNvPr id="0" name=""/>
        <dsp:cNvSpPr/>
      </dsp:nvSpPr>
      <dsp:spPr>
        <a:xfrm>
          <a:off x="309287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Chiesa 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domestica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Black" panose="02000503040000020004" pitchFamily="2" charset="0"/>
            <a:ea typeface="+mn-ea"/>
            <a:cs typeface="+mn-cs"/>
          </a:endParaRPr>
        </a:p>
      </dsp:txBody>
      <dsp:txXfrm>
        <a:off x="395352" y="1489974"/>
        <a:ext cx="2604334" cy="1590925"/>
      </dsp:txXfrm>
    </dsp:sp>
    <dsp:sp modelId="{31092ECF-7BD6-416E-B0AA-686B24EE51AB}">
      <dsp:nvSpPr>
        <dsp:cNvPr id="0" name=""/>
        <dsp:cNvSpPr/>
      </dsp:nvSpPr>
      <dsp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E283F3-4653-42D0-A176-3ADF0202C753}">
      <dsp:nvSpPr>
        <dsp:cNvPr id="0" name=""/>
        <dsp:cNvSpPr/>
      </dsp:nvSpPr>
      <dsp:spPr>
        <a:xfrm>
          <a:off x="3702744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Occasioni </a:t>
          </a:r>
          <a:b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«a portata </a:t>
          </a:r>
          <a:b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di 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famiglia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»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sp:txBody>
      <dsp:txXfrm>
        <a:off x="3788809" y="1489974"/>
        <a:ext cx="2604334" cy="159092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43EC0A-3797-4B19-8141-9735B198A520}">
      <dsp:nvSpPr>
        <dsp:cNvPr id="0" name=""/>
        <dsp:cNvSpPr/>
      </dsp:nvSpPr>
      <dsp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47046D-0C1B-4999-AB0B-8A0BCF77430C}">
      <dsp:nvSpPr>
        <dsp:cNvPr id="0" name=""/>
        <dsp:cNvSpPr/>
      </dsp:nvSpPr>
      <dsp:spPr>
        <a:xfrm>
          <a:off x="309287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6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Oratorio</a:t>
          </a:r>
          <a:r>
            <a:rPr lang="it-IT" sz="26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</a:t>
          </a:r>
        </a:p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6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come punto </a:t>
          </a:r>
          <a:br>
            <a:rPr lang="it-IT" sz="26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6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di riferimento </a:t>
          </a:r>
          <a:br>
            <a:rPr lang="it-IT" sz="26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6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per più U.P.</a:t>
          </a:r>
          <a:endParaRPr lang="en-US" sz="26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sp:txBody>
      <dsp:txXfrm>
        <a:off x="395352" y="1489974"/>
        <a:ext cx="2604334" cy="1590925"/>
      </dsp:txXfrm>
    </dsp:sp>
    <dsp:sp modelId="{6067AA16-11B7-4C30-9A47-FE80030E14AF}">
      <dsp:nvSpPr>
        <dsp:cNvPr id="0" name=""/>
        <dsp:cNvSpPr/>
      </dsp:nvSpPr>
      <dsp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1BADCB-88CE-4C95-BC2A-8B5B93B09145}">
      <dsp:nvSpPr>
        <dsp:cNvPr id="0" name=""/>
        <dsp:cNvSpPr/>
      </dsp:nvSpPr>
      <dsp:spPr>
        <a:xfrm>
          <a:off x="3702744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1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Esperienze di oratorio come </a:t>
          </a:r>
          <a:r>
            <a:rPr lang="it-IT" sz="21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grandi occasioni </a:t>
          </a:r>
          <a:br>
            <a:rPr lang="it-IT" sz="21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1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per creare comunità</a:t>
          </a:r>
          <a:endParaRPr lang="en-US" sz="21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sp:txBody>
      <dsp:txXfrm>
        <a:off x="3788809" y="1489974"/>
        <a:ext cx="2604334" cy="159092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43EC0A-3797-4B19-8141-9735B198A520}">
      <dsp:nvSpPr>
        <dsp:cNvPr id="0" name=""/>
        <dsp:cNvSpPr/>
      </dsp:nvSpPr>
      <dsp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47046D-0C1B-4999-AB0B-8A0BCF77430C}">
      <dsp:nvSpPr>
        <dsp:cNvPr id="0" name=""/>
        <dsp:cNvSpPr/>
      </dsp:nvSpPr>
      <dsp:spPr>
        <a:xfrm>
          <a:off x="309287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Porte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di ingresso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sp:txBody>
      <dsp:txXfrm>
        <a:off x="395352" y="1489974"/>
        <a:ext cx="2604334" cy="1590925"/>
      </dsp:txXfrm>
    </dsp:sp>
    <dsp:sp modelId="{6067AA16-11B7-4C30-9A47-FE80030E14AF}">
      <dsp:nvSpPr>
        <dsp:cNvPr id="0" name=""/>
        <dsp:cNvSpPr/>
      </dsp:nvSpPr>
      <dsp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1BADCB-88CE-4C95-BC2A-8B5B93B09145}">
      <dsp:nvSpPr>
        <dsp:cNvPr id="0" name=""/>
        <dsp:cNvSpPr/>
      </dsp:nvSpPr>
      <dsp:spPr>
        <a:xfrm>
          <a:off x="3702744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Originalità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, 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storia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</a:t>
          </a:r>
          <a:b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e 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sensibilità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Black" panose="02000503040000020004" pitchFamily="2" charset="0"/>
            <a:ea typeface="+mn-ea"/>
            <a:cs typeface="+mn-cs"/>
          </a:endParaRPr>
        </a:p>
      </dsp:txBody>
      <dsp:txXfrm>
        <a:off x="3788809" y="1489974"/>
        <a:ext cx="2604334" cy="159092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14CA4B-F8CA-4A26-98FC-7149F34998E9}">
      <dsp:nvSpPr>
        <dsp:cNvPr id="0" name=""/>
        <dsp:cNvSpPr/>
      </dsp:nvSpPr>
      <dsp:spPr>
        <a:xfrm>
          <a:off x="3196889" y="2296213"/>
          <a:ext cx="1807918" cy="4714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595"/>
              </a:lnTo>
              <a:lnTo>
                <a:pt x="1807918" y="399595"/>
              </a:lnTo>
              <a:lnTo>
                <a:pt x="1807918" y="4714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A3C510-D783-4A41-8841-4FC1D7FE971C}">
      <dsp:nvSpPr>
        <dsp:cNvPr id="0" name=""/>
        <dsp:cNvSpPr/>
      </dsp:nvSpPr>
      <dsp:spPr>
        <a:xfrm>
          <a:off x="3196889" y="2296213"/>
          <a:ext cx="602639" cy="4714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595"/>
              </a:lnTo>
              <a:lnTo>
                <a:pt x="602639" y="399595"/>
              </a:lnTo>
              <a:lnTo>
                <a:pt x="602639" y="4714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AF03B2-F05A-406D-987A-E53941BE6ACF}">
      <dsp:nvSpPr>
        <dsp:cNvPr id="0" name=""/>
        <dsp:cNvSpPr/>
      </dsp:nvSpPr>
      <dsp:spPr>
        <a:xfrm>
          <a:off x="2594250" y="2296213"/>
          <a:ext cx="602639" cy="471481"/>
        </a:xfrm>
        <a:custGeom>
          <a:avLst/>
          <a:gdLst/>
          <a:ahLst/>
          <a:cxnLst/>
          <a:rect l="0" t="0" r="0" b="0"/>
          <a:pathLst>
            <a:path>
              <a:moveTo>
                <a:pt x="602639" y="0"/>
              </a:moveTo>
              <a:lnTo>
                <a:pt x="602639" y="399595"/>
              </a:lnTo>
              <a:lnTo>
                <a:pt x="0" y="399595"/>
              </a:lnTo>
              <a:lnTo>
                <a:pt x="0" y="4714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E535CA-E64B-4438-B0D8-89607938D56C}">
      <dsp:nvSpPr>
        <dsp:cNvPr id="0" name=""/>
        <dsp:cNvSpPr/>
      </dsp:nvSpPr>
      <dsp:spPr>
        <a:xfrm>
          <a:off x="1388970" y="2296213"/>
          <a:ext cx="1807918" cy="471481"/>
        </a:xfrm>
        <a:custGeom>
          <a:avLst/>
          <a:gdLst/>
          <a:ahLst/>
          <a:cxnLst/>
          <a:rect l="0" t="0" r="0" b="0"/>
          <a:pathLst>
            <a:path>
              <a:moveTo>
                <a:pt x="1807918" y="0"/>
              </a:moveTo>
              <a:lnTo>
                <a:pt x="1807918" y="399595"/>
              </a:lnTo>
              <a:lnTo>
                <a:pt x="0" y="399595"/>
              </a:lnTo>
              <a:lnTo>
                <a:pt x="0" y="4714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FE769A-3DA0-45C7-9753-8C23B77BF6C1}">
      <dsp:nvSpPr>
        <dsp:cNvPr id="0" name=""/>
        <dsp:cNvSpPr/>
      </dsp:nvSpPr>
      <dsp:spPr>
        <a:xfrm>
          <a:off x="5388" y="1018144"/>
          <a:ext cx="2012706" cy="1278068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6F1E17-6395-4F9B-8C86-4AB6D9A17832}">
      <dsp:nvSpPr>
        <dsp:cNvPr id="0" name=""/>
        <dsp:cNvSpPr/>
      </dsp:nvSpPr>
      <dsp:spPr>
        <a:xfrm>
          <a:off x="91608" y="1100054"/>
          <a:ext cx="2012706" cy="1278068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Pastorale </a:t>
          </a:r>
          <a:b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0 – 6 </a:t>
          </a:r>
          <a: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anni</a:t>
          </a:r>
          <a:endParaRPr lang="en-US" sz="22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sp:txBody>
      <dsp:txXfrm>
        <a:off x="153998" y="1162444"/>
        <a:ext cx="1887926" cy="1153288"/>
      </dsp:txXfrm>
    </dsp:sp>
    <dsp:sp modelId="{57975B74-4EA3-47A5-B7B0-C0751E6922F4}">
      <dsp:nvSpPr>
        <dsp:cNvPr id="0" name=""/>
        <dsp:cNvSpPr/>
      </dsp:nvSpPr>
      <dsp:spPr>
        <a:xfrm>
          <a:off x="2190536" y="1018144"/>
          <a:ext cx="2012706" cy="1278068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F817C4-507A-4A85-867B-F72F24D8C300}">
      <dsp:nvSpPr>
        <dsp:cNvPr id="0" name=""/>
        <dsp:cNvSpPr/>
      </dsp:nvSpPr>
      <dsp:spPr>
        <a:xfrm>
          <a:off x="2276756" y="1100054"/>
          <a:ext cx="2012706" cy="1278068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Gli </a:t>
          </a:r>
          <a: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anni</a:t>
          </a:r>
          <a: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</a:t>
          </a:r>
          <a:b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«del catechismo»</a:t>
          </a:r>
          <a:endParaRPr lang="en-US" sz="22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sp:txBody>
      <dsp:txXfrm>
        <a:off x="2339146" y="1162444"/>
        <a:ext cx="1887926" cy="1153288"/>
      </dsp:txXfrm>
    </dsp:sp>
    <dsp:sp modelId="{5B48C472-BBF2-4135-871C-D28E89DDB091}">
      <dsp:nvSpPr>
        <dsp:cNvPr id="0" name=""/>
        <dsp:cNvSpPr/>
      </dsp:nvSpPr>
      <dsp:spPr>
        <a:xfrm>
          <a:off x="872551" y="2767695"/>
          <a:ext cx="1032837" cy="655852"/>
        </a:xfrm>
        <a:prstGeom prst="roundRect">
          <a:avLst>
            <a:gd name="adj" fmla="val 10000"/>
          </a:avLst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CB2027-83BB-4138-BD4C-835A033A5A4D}">
      <dsp:nvSpPr>
        <dsp:cNvPr id="0" name=""/>
        <dsp:cNvSpPr/>
      </dsp:nvSpPr>
      <dsp:spPr>
        <a:xfrm>
          <a:off x="958772" y="2849604"/>
          <a:ext cx="1032837" cy="655852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Tempi</a:t>
          </a:r>
        </a:p>
      </dsp:txBody>
      <dsp:txXfrm>
        <a:off x="990788" y="2881620"/>
        <a:ext cx="968805" cy="591820"/>
      </dsp:txXfrm>
    </dsp:sp>
    <dsp:sp modelId="{48C6164D-C9D2-448E-A99C-914B96C219F7}">
      <dsp:nvSpPr>
        <dsp:cNvPr id="0" name=""/>
        <dsp:cNvSpPr/>
      </dsp:nvSpPr>
      <dsp:spPr>
        <a:xfrm>
          <a:off x="2077831" y="2767695"/>
          <a:ext cx="1032837" cy="655852"/>
        </a:xfrm>
        <a:prstGeom prst="roundRect">
          <a:avLst>
            <a:gd name="adj" fmla="val 10000"/>
          </a:avLst>
        </a:prstGeom>
        <a:solidFill>
          <a:srgbClr val="A28E6A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5C3033-FAC4-4479-8F2B-1C65BD188BF8}">
      <dsp:nvSpPr>
        <dsp:cNvPr id="0" name=""/>
        <dsp:cNvSpPr/>
      </dsp:nvSpPr>
      <dsp:spPr>
        <a:xfrm>
          <a:off x="2164051" y="2849604"/>
          <a:ext cx="1032837" cy="655852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Incontri</a:t>
          </a:r>
        </a:p>
      </dsp:txBody>
      <dsp:txXfrm>
        <a:off x="2196067" y="2881620"/>
        <a:ext cx="968805" cy="591820"/>
      </dsp:txXfrm>
    </dsp:sp>
    <dsp:sp modelId="{389B1ABF-1FB9-40AA-92DD-73BD6CD7C19D}">
      <dsp:nvSpPr>
        <dsp:cNvPr id="0" name=""/>
        <dsp:cNvSpPr/>
      </dsp:nvSpPr>
      <dsp:spPr>
        <a:xfrm>
          <a:off x="3283110" y="2767695"/>
          <a:ext cx="1032837" cy="655852"/>
        </a:xfrm>
        <a:prstGeom prst="roundRect">
          <a:avLst>
            <a:gd name="adj" fmla="val 10000"/>
          </a:avLst>
        </a:prstGeom>
        <a:solidFill>
          <a:srgbClr val="A28E6A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9D9F0-F1B0-457D-AC5A-590D700BC0A9}">
      <dsp:nvSpPr>
        <dsp:cNvPr id="0" name=""/>
        <dsp:cNvSpPr/>
      </dsp:nvSpPr>
      <dsp:spPr>
        <a:xfrm>
          <a:off x="3369331" y="2849604"/>
          <a:ext cx="1032837" cy="655852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Temi</a:t>
          </a:r>
        </a:p>
      </dsp:txBody>
      <dsp:txXfrm>
        <a:off x="3401347" y="2881620"/>
        <a:ext cx="968805" cy="591820"/>
      </dsp:txXfrm>
    </dsp:sp>
    <dsp:sp modelId="{69E4A547-8C40-46DD-9B92-0ACB3CCD8AAF}">
      <dsp:nvSpPr>
        <dsp:cNvPr id="0" name=""/>
        <dsp:cNvSpPr/>
      </dsp:nvSpPr>
      <dsp:spPr>
        <a:xfrm>
          <a:off x="4488389" y="2767695"/>
          <a:ext cx="1032837" cy="655852"/>
        </a:xfrm>
        <a:prstGeom prst="roundRect">
          <a:avLst>
            <a:gd name="adj" fmla="val 10000"/>
          </a:avLst>
        </a:prstGeom>
        <a:solidFill>
          <a:srgbClr val="A28E6A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D981EE-EDF5-4782-9CB9-A25EB169A353}">
      <dsp:nvSpPr>
        <dsp:cNvPr id="0" name=""/>
        <dsp:cNvSpPr/>
      </dsp:nvSpPr>
      <dsp:spPr>
        <a:xfrm>
          <a:off x="4574610" y="2849604"/>
          <a:ext cx="1032837" cy="655852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Padrini e madrine</a:t>
          </a:r>
        </a:p>
      </dsp:txBody>
      <dsp:txXfrm>
        <a:off x="4606626" y="2881620"/>
        <a:ext cx="968805" cy="591820"/>
      </dsp:txXfrm>
    </dsp:sp>
    <dsp:sp modelId="{BF915D49-0962-476B-A207-0D9D508BECB4}">
      <dsp:nvSpPr>
        <dsp:cNvPr id="0" name=""/>
        <dsp:cNvSpPr/>
      </dsp:nvSpPr>
      <dsp:spPr>
        <a:xfrm>
          <a:off x="4375684" y="1018144"/>
          <a:ext cx="2012706" cy="1278068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390529-4E87-46AE-BC2F-FB8D401E78F8}">
      <dsp:nvSpPr>
        <dsp:cNvPr id="0" name=""/>
        <dsp:cNvSpPr/>
      </dsp:nvSpPr>
      <dsp:spPr>
        <a:xfrm>
          <a:off x="4461905" y="1100054"/>
          <a:ext cx="2012706" cy="1278068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Il cammino </a:t>
          </a:r>
          <a:r>
            <a:rPr lang="it-IT" sz="22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prosegue</a:t>
          </a:r>
          <a:endParaRPr lang="it-IT" sz="2200" kern="1200" dirty="0">
            <a:solidFill>
              <a:schemeClr val="tx1">
                <a:lumMod val="75000"/>
                <a:lumOff val="25000"/>
              </a:schemeClr>
            </a:solidFill>
            <a:latin typeface="Congenial Black" panose="02000503040000020004" pitchFamily="2" charset="0"/>
          </a:endParaRPr>
        </a:p>
      </dsp:txBody>
      <dsp:txXfrm>
        <a:off x="4524295" y="1162444"/>
        <a:ext cx="1887926" cy="115328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CF4702-8701-42A5-9E83-CA62F35649FA}">
      <dsp:nvSpPr>
        <dsp:cNvPr id="0" name=""/>
        <dsp:cNvSpPr/>
      </dsp:nvSpPr>
      <dsp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2C9823-FAA8-433D-A5D6-096D065C37F3}">
      <dsp:nvSpPr>
        <dsp:cNvPr id="0" name=""/>
        <dsp:cNvSpPr/>
      </dsp:nvSpPr>
      <dsp:spPr>
        <a:xfrm>
          <a:off x="309287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Un proprio 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percorso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Black" panose="02000503040000020004" pitchFamily="2" charset="0"/>
            <a:ea typeface="+mn-ea"/>
            <a:cs typeface="+mn-cs"/>
          </a:endParaRPr>
        </a:p>
      </dsp:txBody>
      <dsp:txXfrm>
        <a:off x="395352" y="1489974"/>
        <a:ext cx="2604334" cy="1590925"/>
      </dsp:txXfrm>
    </dsp:sp>
    <dsp:sp modelId="{098E9565-2E58-40A7-AC33-3B9E03573B8B}">
      <dsp:nvSpPr>
        <dsp:cNvPr id="0" name=""/>
        <dsp:cNvSpPr/>
      </dsp:nvSpPr>
      <dsp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6739B6-255D-43A1-AD52-0B2CD7A9281B}">
      <dsp:nvSpPr>
        <dsp:cNvPr id="0" name=""/>
        <dsp:cNvSpPr/>
      </dsp:nvSpPr>
      <dsp:spPr>
        <a:xfrm>
          <a:off x="3702744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Confronto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e 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scelte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comuni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sp:txBody>
      <dsp:txXfrm>
        <a:off x="3788809" y="1489974"/>
        <a:ext cx="2604334" cy="159092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DA9793-6FDD-43BB-818B-D4CBC2C6DDAA}">
      <dsp:nvSpPr>
        <dsp:cNvPr id="0" name=""/>
        <dsp:cNvSpPr/>
      </dsp:nvSpPr>
      <dsp:spPr>
        <a:xfrm>
          <a:off x="0" y="0"/>
          <a:ext cx="4959705" cy="108545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14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b="1" kern="1200" dirty="0">
              <a:latin typeface="Congenial Black" panose="02000503040000020004" pitchFamily="2" charset="0"/>
            </a:rPr>
            <a:t>Bozza</a:t>
          </a:r>
          <a:r>
            <a:rPr lang="it-IT" sz="2600" b="1" kern="1200" dirty="0">
              <a:latin typeface="Congenial Light" panose="02000503040000020004" pitchFamily="2" charset="0"/>
            </a:rPr>
            <a:t> </a:t>
          </a:r>
          <a:r>
            <a:rPr lang="it-IT" sz="2600" b="0" kern="1200" dirty="0">
              <a:latin typeface="Congenial Light" panose="02000503040000020004" pitchFamily="2" charset="0"/>
            </a:rPr>
            <a:t>di Linee guida</a:t>
          </a:r>
        </a:p>
        <a:p>
          <a:pPr marL="0" lvl="0" indent="0" algn="l" defTabSz="1155700">
            <a:lnSpc>
              <a:spcPct val="14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i="1" kern="1200" dirty="0">
              <a:latin typeface="Congenial Light" panose="02000503040000020004" pitchFamily="2" charset="0"/>
            </a:rPr>
            <a:t>21 marzo 2026</a:t>
          </a:r>
          <a:endParaRPr lang="en-US" sz="1800" b="0" i="1" kern="1200" dirty="0">
            <a:latin typeface="Congenial Light" panose="02000503040000020004" pitchFamily="2" charset="0"/>
          </a:endParaRPr>
        </a:p>
      </dsp:txBody>
      <dsp:txXfrm>
        <a:off x="31792" y="31792"/>
        <a:ext cx="3661416" cy="1021871"/>
      </dsp:txXfrm>
    </dsp:sp>
    <dsp:sp modelId="{E73A36E6-F867-4500-887E-F4E9E14A9940}">
      <dsp:nvSpPr>
        <dsp:cNvPr id="0" name=""/>
        <dsp:cNvSpPr/>
      </dsp:nvSpPr>
      <dsp:spPr>
        <a:xfrm>
          <a:off x="370367" y="1236212"/>
          <a:ext cx="4959705" cy="1085455"/>
        </a:xfrm>
        <a:prstGeom prst="roundRect">
          <a:avLst>
            <a:gd name="adj" fmla="val 10000"/>
          </a:avLst>
        </a:prstGeom>
        <a:solidFill>
          <a:schemeClr val="accent2">
            <a:hueOff val="476947"/>
            <a:satOff val="-10882"/>
            <a:lumOff val="402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>
              <a:latin typeface="Congenial Black" panose="02000503040000020004" pitchFamily="2" charset="0"/>
            </a:rPr>
            <a:t>Analisi</a:t>
          </a:r>
          <a:r>
            <a:rPr lang="it-IT" sz="2000" b="0" kern="1200" dirty="0">
              <a:latin typeface="Congenial Light" panose="02000503040000020004" pitchFamily="2" charset="0"/>
            </a:rPr>
            <a:t> da parte di C.P.U.P. </a:t>
          </a:r>
          <a:br>
            <a:rPr lang="it-IT" sz="2000" b="0" kern="1200" dirty="0">
              <a:latin typeface="Congenial Light" panose="02000503040000020004" pitchFamily="2" charset="0"/>
            </a:rPr>
          </a:br>
          <a:r>
            <a:rPr lang="it-IT" sz="2000" b="0" kern="1200" dirty="0">
              <a:latin typeface="Congenial Light" panose="02000503040000020004" pitchFamily="2" charset="0"/>
            </a:rPr>
            <a:t>e catechisti</a:t>
          </a:r>
        </a:p>
        <a:p>
          <a:pPr marL="0" lvl="0" indent="0" algn="l" defTabSz="88900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i="1" kern="1200" dirty="0">
              <a:latin typeface="Congenial Light" panose="02000503040000020004" pitchFamily="2" charset="0"/>
            </a:rPr>
            <a:t>entro il 15 giugno 2026</a:t>
          </a:r>
          <a:endParaRPr lang="en-US" sz="1800" i="1" kern="1200" dirty="0">
            <a:latin typeface="Congenial Light" panose="02000503040000020004" pitchFamily="2" charset="0"/>
          </a:endParaRPr>
        </a:p>
      </dsp:txBody>
      <dsp:txXfrm>
        <a:off x="402159" y="1268004"/>
        <a:ext cx="3820208" cy="1021871"/>
      </dsp:txXfrm>
    </dsp:sp>
    <dsp:sp modelId="{507AA438-DC90-4617-8AB2-ADF05D3667B2}">
      <dsp:nvSpPr>
        <dsp:cNvPr id="0" name=""/>
        <dsp:cNvSpPr/>
      </dsp:nvSpPr>
      <dsp:spPr>
        <a:xfrm>
          <a:off x="740735" y="2472425"/>
          <a:ext cx="4959705" cy="1085455"/>
        </a:xfrm>
        <a:prstGeom prst="roundRect">
          <a:avLst>
            <a:gd name="adj" fmla="val 10000"/>
          </a:avLst>
        </a:prstGeom>
        <a:solidFill>
          <a:schemeClr val="accent2">
            <a:hueOff val="953895"/>
            <a:satOff val="-21764"/>
            <a:lumOff val="80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>
              <a:latin typeface="Congenial Black" panose="02000503040000020004" pitchFamily="2" charset="0"/>
            </a:rPr>
            <a:t>Rielaborazione</a:t>
          </a:r>
          <a:r>
            <a:rPr lang="it-IT" sz="2000" b="0" kern="1200" dirty="0">
              <a:latin typeface="Congenial Light" panose="02000503040000020004" pitchFamily="2" charset="0"/>
            </a:rPr>
            <a:t> del Gruppo di lavoro e consegna al Vescovo</a:t>
          </a:r>
        </a:p>
        <a:p>
          <a:pPr marL="0" lvl="0" indent="0" algn="l" defTabSz="88900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i="1" kern="1200" dirty="0">
              <a:latin typeface="Congenial Light" panose="02000503040000020004" pitchFamily="2" charset="0"/>
            </a:rPr>
            <a:t>giugno-settembre 2026</a:t>
          </a:r>
          <a:endParaRPr lang="en-US" sz="1800" i="1" kern="1200" dirty="0">
            <a:latin typeface="Congenial Light" panose="02000503040000020004" pitchFamily="2" charset="0"/>
          </a:endParaRPr>
        </a:p>
      </dsp:txBody>
      <dsp:txXfrm>
        <a:off x="772527" y="2504217"/>
        <a:ext cx="3820208" cy="1021871"/>
      </dsp:txXfrm>
    </dsp:sp>
    <dsp:sp modelId="{9F4829EE-5FB6-4DCF-820F-7C945AF00D8C}">
      <dsp:nvSpPr>
        <dsp:cNvPr id="0" name=""/>
        <dsp:cNvSpPr/>
      </dsp:nvSpPr>
      <dsp:spPr>
        <a:xfrm>
          <a:off x="1111102" y="3708638"/>
          <a:ext cx="4959705" cy="1085455"/>
        </a:xfrm>
        <a:prstGeom prst="roundRect">
          <a:avLst>
            <a:gd name="adj" fmla="val 10000"/>
          </a:avLst>
        </a:prstGeom>
        <a:solidFill>
          <a:schemeClr val="accent2">
            <a:hueOff val="1430842"/>
            <a:satOff val="-32646"/>
            <a:lumOff val="12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>
              <a:latin typeface="Congenial Light" panose="02000503040000020004" pitchFamily="2" charset="0"/>
            </a:rPr>
            <a:t>Il </a:t>
          </a:r>
          <a:r>
            <a:rPr lang="it-IT" sz="2000" b="1" kern="1200" dirty="0">
              <a:latin typeface="Congenial Black" panose="02000503040000020004" pitchFamily="2" charset="0"/>
            </a:rPr>
            <a:t>Vescovo</a:t>
          </a:r>
          <a:r>
            <a:rPr lang="it-IT" sz="2000" b="1" kern="1200" dirty="0">
              <a:latin typeface="Congenial Light" panose="02000503040000020004" pitchFamily="2" charset="0"/>
            </a:rPr>
            <a:t> </a:t>
          </a:r>
          <a:r>
            <a:rPr lang="it-IT" sz="2000" b="0" kern="1200" dirty="0">
              <a:latin typeface="Congenial Light" panose="02000503040000020004" pitchFamily="2" charset="0"/>
            </a:rPr>
            <a:t>promulga </a:t>
          </a:r>
          <a:br>
            <a:rPr lang="it-IT" sz="2000" b="0" kern="1200" dirty="0">
              <a:latin typeface="Congenial Light" panose="02000503040000020004" pitchFamily="2" charset="0"/>
            </a:rPr>
          </a:br>
          <a:r>
            <a:rPr lang="it-IT" sz="2000" b="0" kern="1200" dirty="0">
              <a:latin typeface="Congenial Light" panose="02000503040000020004" pitchFamily="2" charset="0"/>
            </a:rPr>
            <a:t>le Linee guida</a:t>
          </a:r>
        </a:p>
        <a:p>
          <a:pPr marL="0" lvl="0" indent="0" algn="l" defTabSz="88900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i="1" kern="1200" dirty="0">
              <a:latin typeface="Congenial Light" panose="02000503040000020004" pitchFamily="2" charset="0"/>
            </a:rPr>
            <a:t>settembre 2026</a:t>
          </a:r>
        </a:p>
      </dsp:txBody>
      <dsp:txXfrm>
        <a:off x="1142894" y="3740430"/>
        <a:ext cx="3820208" cy="1021871"/>
      </dsp:txXfrm>
    </dsp:sp>
    <dsp:sp modelId="{D886ACF7-B35B-44AA-9500-4F4C97FB09AC}">
      <dsp:nvSpPr>
        <dsp:cNvPr id="0" name=""/>
        <dsp:cNvSpPr/>
      </dsp:nvSpPr>
      <dsp:spPr>
        <a:xfrm>
          <a:off x="1481470" y="4944850"/>
          <a:ext cx="4959705" cy="1085455"/>
        </a:xfrm>
        <a:prstGeom prst="roundRect">
          <a:avLst>
            <a:gd name="adj" fmla="val 10000"/>
          </a:avLst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0" kern="1200" dirty="0">
              <a:latin typeface="Congenial Light" panose="02000503040000020004" pitchFamily="2" charset="0"/>
            </a:rPr>
            <a:t>Ogni</a:t>
          </a:r>
          <a:r>
            <a:rPr lang="it-IT" sz="2000" b="1" kern="1200" dirty="0">
              <a:latin typeface="Congenial Light" panose="02000503040000020004" pitchFamily="2" charset="0"/>
            </a:rPr>
            <a:t> </a:t>
          </a:r>
          <a:r>
            <a:rPr lang="it-IT" sz="2000" b="1" kern="1200" dirty="0">
              <a:latin typeface="Congenial Black" panose="02000503040000020004" pitchFamily="2" charset="0"/>
            </a:rPr>
            <a:t>U.P. elabora </a:t>
          </a:r>
          <a:r>
            <a:rPr lang="it-IT" sz="2000" b="0" kern="1200" dirty="0">
              <a:latin typeface="Congenial Light" panose="02000503040000020004" pitchFamily="2" charset="0"/>
            </a:rPr>
            <a:t>il proprio percorso </a:t>
          </a:r>
        </a:p>
        <a:p>
          <a:pPr marL="0" lvl="0" indent="0" algn="l" defTabSz="88900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i="1" kern="1200" dirty="0">
              <a:latin typeface="Congenial Light" panose="02000503040000020004" pitchFamily="2" charset="0"/>
            </a:rPr>
            <a:t>da settembre 2026</a:t>
          </a:r>
          <a:endParaRPr lang="en-US" sz="1800" i="1" kern="1200" dirty="0">
            <a:latin typeface="Congenial Light" panose="02000503040000020004" pitchFamily="2" charset="0"/>
          </a:endParaRPr>
        </a:p>
      </dsp:txBody>
      <dsp:txXfrm>
        <a:off x="1513262" y="4976642"/>
        <a:ext cx="3820208" cy="1021871"/>
      </dsp:txXfrm>
    </dsp:sp>
    <dsp:sp modelId="{FD854729-ED46-4CF5-B395-BC8729A5ADE7}">
      <dsp:nvSpPr>
        <dsp:cNvPr id="0" name=""/>
        <dsp:cNvSpPr/>
      </dsp:nvSpPr>
      <dsp:spPr>
        <a:xfrm>
          <a:off x="4254159" y="792985"/>
          <a:ext cx="705545" cy="70554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4412907" y="792985"/>
        <a:ext cx="388049" cy="530923"/>
      </dsp:txXfrm>
    </dsp:sp>
    <dsp:sp modelId="{C3639327-47E0-400D-B25F-81EB480E1514}">
      <dsp:nvSpPr>
        <dsp:cNvPr id="0" name=""/>
        <dsp:cNvSpPr/>
      </dsp:nvSpPr>
      <dsp:spPr>
        <a:xfrm>
          <a:off x="4624527" y="2029197"/>
          <a:ext cx="705545" cy="70554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58188"/>
            <a:satOff val="-1724"/>
            <a:lumOff val="617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658188"/>
              <a:satOff val="-1724"/>
              <a:lumOff val="6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4783275" y="2029197"/>
        <a:ext cx="388049" cy="530923"/>
      </dsp:txXfrm>
    </dsp:sp>
    <dsp:sp modelId="{57163384-248D-4192-8F79-D59AB58D6452}">
      <dsp:nvSpPr>
        <dsp:cNvPr id="0" name=""/>
        <dsp:cNvSpPr/>
      </dsp:nvSpPr>
      <dsp:spPr>
        <a:xfrm>
          <a:off x="4994894" y="3247319"/>
          <a:ext cx="705545" cy="70554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316376"/>
            <a:satOff val="-3449"/>
            <a:lumOff val="123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316376"/>
              <a:satOff val="-3449"/>
              <a:lumOff val="1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5153642" y="3247319"/>
        <a:ext cx="388049" cy="530923"/>
      </dsp:txXfrm>
    </dsp:sp>
    <dsp:sp modelId="{8E0348C9-3FBA-44A7-98DB-18184DED3C7A}">
      <dsp:nvSpPr>
        <dsp:cNvPr id="0" name=""/>
        <dsp:cNvSpPr/>
      </dsp:nvSpPr>
      <dsp:spPr>
        <a:xfrm>
          <a:off x="5365262" y="4495593"/>
          <a:ext cx="705545" cy="70554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974564"/>
            <a:satOff val="-5173"/>
            <a:lumOff val="185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974564"/>
              <a:satOff val="-5173"/>
              <a:lumOff val="18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5524010" y="4495593"/>
        <a:ext cx="388049" cy="53092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007645-E1B0-4382-B120-DE843E518AD5}">
      <dsp:nvSpPr>
        <dsp:cNvPr id="0" name=""/>
        <dsp:cNvSpPr/>
      </dsp:nvSpPr>
      <dsp:spPr>
        <a:xfrm>
          <a:off x="0" y="59"/>
          <a:ext cx="10094681" cy="1659082"/>
        </a:xfrm>
        <a:prstGeom prst="roundRect">
          <a:avLst>
            <a:gd name="adj" fmla="val 1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F518F2-4B24-45F0-9859-8F29D5752C11}">
      <dsp:nvSpPr>
        <dsp:cNvPr id="0" name=""/>
        <dsp:cNvSpPr/>
      </dsp:nvSpPr>
      <dsp:spPr>
        <a:xfrm>
          <a:off x="456247" y="327728"/>
          <a:ext cx="1003744" cy="10037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A180E7-7910-478F-9799-AF51F7039357}">
      <dsp:nvSpPr>
        <dsp:cNvPr id="0" name=""/>
        <dsp:cNvSpPr/>
      </dsp:nvSpPr>
      <dsp:spPr>
        <a:xfrm>
          <a:off x="1916240" y="59"/>
          <a:ext cx="7824818" cy="23020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632" tIns="243632" rIns="243632" bIns="243632" numCol="1" spcCol="1270" anchor="ctr" anchorCtr="0">
          <a:noAutofit/>
        </a:bodyPr>
        <a:lstStyle/>
        <a:p>
          <a:pPr marL="0" lvl="0" indent="0" algn="l" defTabSz="124460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Dedicare uno o due incontri </a:t>
          </a:r>
          <a:br>
            <a:rPr lang="it-IT" sz="28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</a:br>
          <a:r>
            <a:rPr lang="it-IT" sz="28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del </a:t>
          </a:r>
          <a:r>
            <a:rPr lang="it-IT" sz="2800" b="1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</a:rPr>
            <a:t>Consiglio pastorale</a:t>
          </a:r>
          <a:r>
            <a:rPr lang="it-IT" sz="2800" b="1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 </a:t>
          </a:r>
          <a:br>
            <a:rPr lang="it-IT" sz="2800" b="1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</a:br>
          <a:r>
            <a:rPr lang="it-IT" sz="28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di Unità parrocchiale, </a:t>
          </a:r>
          <a:br>
            <a:rPr lang="it-IT" sz="28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</a:br>
          <a:r>
            <a:rPr lang="it-IT" sz="28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assieme ai </a:t>
          </a:r>
          <a:r>
            <a:rPr lang="it-IT" sz="2800" b="1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</a:rPr>
            <a:t>catechisti</a:t>
          </a:r>
          <a:r>
            <a:rPr lang="it-IT" sz="28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 </a:t>
          </a:r>
          <a:br>
            <a:rPr lang="it-IT" sz="28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</a:br>
          <a:r>
            <a:rPr lang="it-IT" sz="28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per suggerire eventuali modifiche </a:t>
          </a:r>
          <a:br>
            <a:rPr lang="it-IT" sz="28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</a:br>
          <a:r>
            <a:rPr lang="it-IT" sz="28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o integrazioni al testo</a:t>
          </a:r>
          <a:endParaRPr lang="en-US" sz="2800" kern="120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</a:endParaRPr>
        </a:p>
      </dsp:txBody>
      <dsp:txXfrm>
        <a:off x="1916240" y="59"/>
        <a:ext cx="7824818" cy="2302032"/>
      </dsp:txXfrm>
    </dsp:sp>
    <dsp:sp modelId="{1B825E91-C290-40D9-BFC2-D30766677E9D}">
      <dsp:nvSpPr>
        <dsp:cNvPr id="0" name=""/>
        <dsp:cNvSpPr/>
      </dsp:nvSpPr>
      <dsp:spPr>
        <a:xfrm>
          <a:off x="0" y="2565181"/>
          <a:ext cx="10094681" cy="1659082"/>
        </a:xfrm>
        <a:prstGeom prst="roundRect">
          <a:avLst>
            <a:gd name="adj" fmla="val 1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33D251-A307-4DCE-9D37-AB39BBE246A1}">
      <dsp:nvSpPr>
        <dsp:cNvPr id="0" name=""/>
        <dsp:cNvSpPr/>
      </dsp:nvSpPr>
      <dsp:spPr>
        <a:xfrm>
          <a:off x="456247" y="2892850"/>
          <a:ext cx="1003744" cy="100374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5FC8B0-B827-4004-8466-7E464875E636}">
      <dsp:nvSpPr>
        <dsp:cNvPr id="0" name=""/>
        <dsp:cNvSpPr/>
      </dsp:nvSpPr>
      <dsp:spPr>
        <a:xfrm>
          <a:off x="1916240" y="2565181"/>
          <a:ext cx="7824818" cy="23020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632" tIns="243632" rIns="243632" bIns="243632" numCol="1" spcCol="1270" anchor="ctr" anchorCtr="0">
          <a:noAutofit/>
        </a:bodyPr>
        <a:lstStyle/>
        <a:p>
          <a:pPr marL="0" lvl="0" indent="0" algn="l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" panose="02000503040000020004" pitchFamily="2" charset="0"/>
            </a:rPr>
            <a:t>Stile della «</a:t>
          </a:r>
          <a:r>
            <a:rPr lang="it-IT" sz="2800" b="1" kern="1200" dirty="0">
              <a:solidFill>
                <a:schemeClr val="tx1">
                  <a:lumMod val="75000"/>
                  <a:lumOff val="25000"/>
                </a:schemeClr>
              </a:solidFill>
              <a:latin typeface="Congenial" panose="02000503040000020004" pitchFamily="2" charset="0"/>
            </a:rPr>
            <a:t>Conversazione nello Spirito</a:t>
          </a:r>
          <a:r>
            <a:rPr lang="it-IT" sz="2800" kern="1200" dirty="0">
              <a:solidFill>
                <a:schemeClr val="tx1">
                  <a:lumMod val="75000"/>
                  <a:lumOff val="25000"/>
                </a:schemeClr>
              </a:solidFill>
              <a:latin typeface="Congenial" panose="02000503040000020004" pitchFamily="2" charset="0"/>
            </a:rPr>
            <a:t>»</a:t>
          </a:r>
          <a:endParaRPr lang="en-US" sz="2800" kern="1200" dirty="0">
            <a:solidFill>
              <a:schemeClr val="tx1">
                <a:lumMod val="75000"/>
                <a:lumOff val="25000"/>
              </a:schemeClr>
            </a:solidFill>
            <a:latin typeface="Congenial" panose="02000503040000020004" pitchFamily="2" charset="0"/>
          </a:endParaRPr>
        </a:p>
      </dsp:txBody>
      <dsp:txXfrm>
        <a:off x="1916240" y="2565181"/>
        <a:ext cx="7824818" cy="23020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974FFC-58A3-4E72-9777-F21F60499928}">
      <dsp:nvSpPr>
        <dsp:cNvPr id="0" name=""/>
        <dsp:cNvSpPr/>
      </dsp:nvSpPr>
      <dsp:spPr>
        <a:xfrm>
          <a:off x="1643188" y="256530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4E9EE4-7339-41F5-BE4D-270C1F8F7496}">
      <dsp:nvSpPr>
        <dsp:cNvPr id="0" name=""/>
        <dsp:cNvSpPr/>
      </dsp:nvSpPr>
      <dsp:spPr>
        <a:xfrm>
          <a:off x="2111188" y="724530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A1C6C2-BFC3-44EC-A078-2060244D8DD4}">
      <dsp:nvSpPr>
        <dsp:cNvPr id="0" name=""/>
        <dsp:cNvSpPr/>
      </dsp:nvSpPr>
      <dsp:spPr>
        <a:xfrm>
          <a:off x="941188" y="3136530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29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941188" y="3136530"/>
        <a:ext cx="360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FB96F5-5739-4058-B106-17FE6E317089}">
      <dsp:nvSpPr>
        <dsp:cNvPr id="0" name=""/>
        <dsp:cNvSpPr/>
      </dsp:nvSpPr>
      <dsp:spPr>
        <a:xfrm>
          <a:off x="1643188" y="256530"/>
          <a:ext cx="2196000" cy="2196000"/>
        </a:xfrm>
        <a:prstGeom prst="ellipse">
          <a:avLst/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8C5C53-2AB7-4EDC-88F0-D63B01F94560}">
      <dsp:nvSpPr>
        <dsp:cNvPr id="0" name=""/>
        <dsp:cNvSpPr/>
      </dsp:nvSpPr>
      <dsp:spPr>
        <a:xfrm>
          <a:off x="2111188" y="724530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64DD96-400B-493A-820D-431BB68F9F13}">
      <dsp:nvSpPr>
        <dsp:cNvPr id="0" name=""/>
        <dsp:cNvSpPr/>
      </dsp:nvSpPr>
      <dsp:spPr>
        <a:xfrm>
          <a:off x="941188" y="3136530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29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941188" y="3136530"/>
        <a:ext cx="36000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06F130-AAA2-4887-A974-2E591847BDC3}">
      <dsp:nvSpPr>
        <dsp:cNvPr id="0" name=""/>
        <dsp:cNvSpPr/>
      </dsp:nvSpPr>
      <dsp:spPr>
        <a:xfrm>
          <a:off x="1637808" y="298759"/>
          <a:ext cx="2196000" cy="2196000"/>
        </a:xfrm>
        <a:prstGeom prst="ellipse">
          <a:avLst/>
        </a:prstGeom>
        <a:solidFill>
          <a:schemeClr val="accent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B2B3B5-6FB2-473B-85CF-B183A019B7A4}">
      <dsp:nvSpPr>
        <dsp:cNvPr id="0" name=""/>
        <dsp:cNvSpPr/>
      </dsp:nvSpPr>
      <dsp:spPr>
        <a:xfrm>
          <a:off x="2111188" y="724530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2D341E-6D9A-40F1-8B69-319BEE7DF728}">
      <dsp:nvSpPr>
        <dsp:cNvPr id="0" name=""/>
        <dsp:cNvSpPr/>
      </dsp:nvSpPr>
      <dsp:spPr>
        <a:xfrm>
          <a:off x="941188" y="3136530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29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941188" y="3136530"/>
        <a:ext cx="360000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5DDCD-CB30-40D9-8C12-8D13328AC7EB}">
      <dsp:nvSpPr>
        <dsp:cNvPr id="0" name=""/>
        <dsp:cNvSpPr/>
      </dsp:nvSpPr>
      <dsp:spPr>
        <a:xfrm>
          <a:off x="1637962" y="298759"/>
          <a:ext cx="2196000" cy="2196000"/>
        </a:xfrm>
        <a:prstGeom prst="ellipse">
          <a:avLst/>
        </a:prstGeom>
        <a:solidFill>
          <a:schemeClr val="accent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3AB6A1-5197-4945-85F8-B303C087ECA9}">
      <dsp:nvSpPr>
        <dsp:cNvPr id="0" name=""/>
        <dsp:cNvSpPr/>
      </dsp:nvSpPr>
      <dsp:spPr>
        <a:xfrm>
          <a:off x="2111188" y="724530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BBD541-4BA6-4279-8305-C8D932F252BD}">
      <dsp:nvSpPr>
        <dsp:cNvPr id="0" name=""/>
        <dsp:cNvSpPr/>
      </dsp:nvSpPr>
      <dsp:spPr>
        <a:xfrm>
          <a:off x="941188" y="3136530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29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941188" y="3136530"/>
        <a:ext cx="3600000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F4D317-CADD-4257-92E8-238A52B057E3}">
      <dsp:nvSpPr>
        <dsp:cNvPr id="0" name=""/>
        <dsp:cNvSpPr/>
      </dsp:nvSpPr>
      <dsp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3F1521-6818-4590-8C8F-A5B9B40C5E5B}">
      <dsp:nvSpPr>
        <dsp:cNvPr id="0" name=""/>
        <dsp:cNvSpPr/>
      </dsp:nvSpPr>
      <dsp:spPr>
        <a:xfrm>
          <a:off x="309287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Immergerci </a:t>
          </a: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nell’</a:t>
          </a: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oggi</a:t>
          </a: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</a:rPr>
            <a:t>, senza scoraggiarci</a:t>
          </a:r>
          <a:endParaRPr lang="en-US" sz="2400" kern="120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</a:endParaRPr>
        </a:p>
      </dsp:txBody>
      <dsp:txXfrm>
        <a:off x="395352" y="1489974"/>
        <a:ext cx="2604334" cy="1590925"/>
      </dsp:txXfrm>
    </dsp:sp>
    <dsp:sp modelId="{9BC10737-12D5-4A1F-9F6A-970E31138BF5}">
      <dsp:nvSpPr>
        <dsp:cNvPr id="0" name=""/>
        <dsp:cNvSpPr/>
      </dsp:nvSpPr>
      <dsp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C1C628-A371-4235-965D-4960AEC5E7B2}">
      <dsp:nvSpPr>
        <dsp:cNvPr id="0" name=""/>
        <dsp:cNvSpPr/>
      </dsp:nvSpPr>
      <dsp:spPr>
        <a:xfrm>
          <a:off x="3702744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La </a:t>
          </a: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radice</a:t>
          </a: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: rapporto con Dio, curare la propria vita di fede</a:t>
          </a:r>
          <a:endParaRPr lang="en-US" sz="24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sp:txBody>
      <dsp:txXfrm>
        <a:off x="3788809" y="1489974"/>
        <a:ext cx="2604334" cy="15909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752644-AB91-4E79-A22C-F0EBD154D4D2}">
      <dsp:nvSpPr>
        <dsp:cNvPr id="0" name=""/>
        <dsp:cNvSpPr/>
      </dsp:nvSpPr>
      <dsp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65E9B1-4312-41C6-890A-FBED7D6026D1}">
      <dsp:nvSpPr>
        <dsp:cNvPr id="0" name=""/>
        <dsp:cNvSpPr/>
      </dsp:nvSpPr>
      <dsp:spPr>
        <a:xfrm>
          <a:off x="309287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Ripartire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dall’essenziale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sp:txBody>
      <dsp:txXfrm>
        <a:off x="395352" y="1489974"/>
        <a:ext cx="2604334" cy="1590925"/>
      </dsp:txXfrm>
    </dsp:sp>
    <dsp:sp modelId="{D156BB22-30A5-4454-9821-665CD20376EE}">
      <dsp:nvSpPr>
        <dsp:cNvPr id="0" name=""/>
        <dsp:cNvSpPr/>
      </dsp:nvSpPr>
      <dsp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396BE9-4DC1-4850-A37E-7B32459714FF}">
      <dsp:nvSpPr>
        <dsp:cNvPr id="0" name=""/>
        <dsp:cNvSpPr/>
      </dsp:nvSpPr>
      <dsp:spPr>
        <a:xfrm>
          <a:off x="3702744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0" kern="1200" baseline="0" dirty="0" err="1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Kerygma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Black" panose="02000503040000020004" pitchFamily="2" charset="0"/>
            <a:ea typeface="+mn-ea"/>
            <a:cs typeface="+mn-cs"/>
          </a:endParaRPr>
        </a:p>
      </dsp:txBody>
      <dsp:txXfrm>
        <a:off x="3788809" y="1489974"/>
        <a:ext cx="2604334" cy="159092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06951F-C0FE-436F-A408-232A3A480C82}">
      <dsp:nvSpPr>
        <dsp:cNvPr id="0" name=""/>
        <dsp:cNvSpPr/>
      </dsp:nvSpPr>
      <dsp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AA0D52-1C10-4817-8491-52A71FD5D291}">
      <dsp:nvSpPr>
        <dsp:cNvPr id="0" name=""/>
        <dsp:cNvSpPr/>
      </dsp:nvSpPr>
      <dsp:spPr>
        <a:xfrm>
          <a:off x="309287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Cammino </a:t>
          </a:r>
          <a:b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che dura </a:t>
          </a:r>
          <a:b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tutta la vita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Black" panose="02000503040000020004" pitchFamily="2" charset="0"/>
            <a:ea typeface="+mn-ea"/>
            <a:cs typeface="+mn-cs"/>
          </a:endParaRPr>
        </a:p>
      </dsp:txBody>
      <dsp:txXfrm>
        <a:off x="395352" y="1489974"/>
        <a:ext cx="2604334" cy="1590925"/>
      </dsp:txXfrm>
    </dsp:sp>
    <dsp:sp modelId="{8506EC64-45AE-4CC0-9072-1E10AF37DE16}">
      <dsp:nvSpPr>
        <dsp:cNvPr id="0" name=""/>
        <dsp:cNvSpPr/>
      </dsp:nvSpPr>
      <dsp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37223-E48D-498B-8155-380F83255FBD}">
      <dsp:nvSpPr>
        <dsp:cNvPr id="0" name=""/>
        <dsp:cNvSpPr/>
      </dsp:nvSpPr>
      <dsp:spPr>
        <a:xfrm>
          <a:off x="3702744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Tenere conto dei 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ritmi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</a:t>
          </a:r>
          <a:b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</a:b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della comunità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sp:txBody>
      <dsp:txXfrm>
        <a:off x="3788809" y="1489974"/>
        <a:ext cx="2604334" cy="159092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141B94-B89E-4A0D-B2D4-42005CBFB60E}">
      <dsp:nvSpPr>
        <dsp:cNvPr id="0" name=""/>
        <dsp:cNvSpPr/>
      </dsp:nvSpPr>
      <dsp:spPr>
        <a:xfrm>
          <a:off x="791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5FFC6F-EC79-4094-A8C1-2B214B4BF0C5}">
      <dsp:nvSpPr>
        <dsp:cNvPr id="0" name=""/>
        <dsp:cNvSpPr/>
      </dsp:nvSpPr>
      <dsp:spPr>
        <a:xfrm>
          <a:off x="309287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Unità</a:t>
          </a:r>
          <a:r>
            <a:rPr lang="it-IT" sz="28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parrocchiali</a:t>
          </a:r>
          <a:endParaRPr lang="en-US" sz="28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sp:txBody>
      <dsp:txXfrm>
        <a:off x="395352" y="1489974"/>
        <a:ext cx="2604334" cy="1590925"/>
      </dsp:txXfrm>
    </dsp:sp>
    <dsp:sp modelId="{A1571E67-3B70-4063-8412-E54A821D6C8C}">
      <dsp:nvSpPr>
        <dsp:cNvPr id="0" name=""/>
        <dsp:cNvSpPr/>
      </dsp:nvSpPr>
      <dsp:spPr>
        <a:xfrm>
          <a:off x="3394248" y="1110837"/>
          <a:ext cx="2776464" cy="1763055"/>
        </a:xfrm>
        <a:prstGeom prst="roundRect">
          <a:avLst>
            <a:gd name="adj" fmla="val 10000"/>
          </a:avLst>
        </a:prstGeom>
        <a:solidFill>
          <a:srgbClr val="956251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E42AAE-0E2A-42CA-9D3A-173A700893D6}">
      <dsp:nvSpPr>
        <dsp:cNvPr id="0" name=""/>
        <dsp:cNvSpPr/>
      </dsp:nvSpPr>
      <dsp:spPr>
        <a:xfrm>
          <a:off x="3702744" y="1403909"/>
          <a:ext cx="2776464" cy="1763055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244600">
            <a:lnSpc>
              <a:spcPct val="12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Black" panose="02000503040000020004" pitchFamily="2" charset="0"/>
              <a:ea typeface="+mn-ea"/>
              <a:cs typeface="+mn-cs"/>
            </a:rPr>
            <a:t>Coinvolgimento</a:t>
          </a:r>
          <a:r>
            <a:rPr lang="it-IT" sz="2400" b="0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Congenial Light" panose="02000503040000020004" pitchFamily="2" charset="0"/>
              <a:ea typeface="+mn-ea"/>
              <a:cs typeface="+mn-cs"/>
            </a:rPr>
            <a:t> a 360 gradi</a:t>
          </a:r>
          <a:endParaRPr lang="en-US" sz="2400" b="0" kern="1200" baseline="0" dirty="0">
            <a:solidFill>
              <a:schemeClr val="tx1">
                <a:lumMod val="75000"/>
                <a:lumOff val="25000"/>
              </a:schemeClr>
            </a:solidFill>
            <a:latin typeface="Congenial Light" panose="02000503040000020004" pitchFamily="2" charset="0"/>
            <a:ea typeface="+mn-ea"/>
            <a:cs typeface="+mn-cs"/>
          </a:endParaRPr>
        </a:p>
      </dsp:txBody>
      <dsp:txXfrm>
        <a:off x="3788809" y="1489974"/>
        <a:ext cx="2604334" cy="15909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3/19/2026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51844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3/19/2026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56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919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3/19/2026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717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3/19/2026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88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3/19/2026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94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3/19/2026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56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3/19/2026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37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3/19/2026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108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3/19/2026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3532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3/19/2026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945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1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2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2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2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2.pn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image" Target="../media/image2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7" Type="http://schemas.openxmlformats.org/officeDocument/2006/relationships/image" Target="../media/image2.pn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7" Type="http://schemas.openxmlformats.org/officeDocument/2006/relationships/image" Target="../media/image2.pn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7" Type="http://schemas.openxmlformats.org/officeDocument/2006/relationships/image" Target="../media/image2.png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7" Type="http://schemas.openxmlformats.org/officeDocument/2006/relationships/image" Target="../media/image2.png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2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24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7777517-92DA-9385-969E-427B4C1D0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0045" y="1346200"/>
            <a:ext cx="5624118" cy="3284538"/>
          </a:xfrm>
        </p:spPr>
        <p:txBody>
          <a:bodyPr anchor="b">
            <a:normAutofit/>
          </a:bodyPr>
          <a:lstStyle/>
          <a:p>
            <a:r>
              <a:rPr lang="it-IT" dirty="0">
                <a:latin typeface="Congenial Black" panose="02000503040000020004" pitchFamily="2" charset="0"/>
              </a:rPr>
              <a:t>Bozza </a:t>
            </a:r>
            <a:br>
              <a:rPr lang="it-IT" dirty="0">
                <a:latin typeface="Congenial Black" panose="02000503040000020004" pitchFamily="2" charset="0"/>
              </a:rPr>
            </a:br>
            <a:r>
              <a:rPr lang="it-IT" dirty="0">
                <a:latin typeface="Congenial Black" panose="02000503040000020004" pitchFamily="2" charset="0"/>
              </a:rPr>
              <a:t>di Linee guida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7AA3789-94BD-5B17-F296-CAA906078A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369" y="4630738"/>
            <a:ext cx="5617794" cy="1150937"/>
          </a:xfrm>
        </p:spPr>
        <p:txBody>
          <a:bodyPr anchor="t">
            <a:normAutofit fontScale="92500" lnSpcReduction="10000"/>
          </a:bodyPr>
          <a:lstStyle/>
          <a:p>
            <a:r>
              <a:rPr lang="it-IT" sz="2800" spc="0" dirty="0">
                <a:latin typeface="Congenial" panose="02000503040000020004" pitchFamily="2" charset="0"/>
              </a:rPr>
              <a:t>Per un progetto di formazione </a:t>
            </a:r>
            <a:br>
              <a:rPr lang="it-IT" sz="2800" spc="0" dirty="0">
                <a:latin typeface="Congenial" panose="02000503040000020004" pitchFamily="2" charset="0"/>
              </a:rPr>
            </a:br>
            <a:r>
              <a:rPr lang="it-IT" sz="2800" spc="0" dirty="0">
                <a:latin typeface="Congenial" panose="02000503040000020004" pitchFamily="2" charset="0"/>
              </a:rPr>
              <a:t>alla vita cristiana</a:t>
            </a:r>
          </a:p>
        </p:txBody>
      </p:sp>
      <p:sp>
        <p:nvSpPr>
          <p:cNvPr id="34" name="Freeform: Shape 26">
            <a:extLst>
              <a:ext uri="{FF2B5EF4-FFF2-40B4-BE49-F238E27FC236}">
                <a16:creationId xmlns:a16="http://schemas.microsoft.com/office/drawing/2014/main" id="{96CB0275-66F1-4491-93B8-121D0C717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5" name="Freeform: Shape 28">
            <a:extLst>
              <a:ext uri="{FF2B5EF4-FFF2-40B4-BE49-F238E27FC236}">
                <a16:creationId xmlns:a16="http://schemas.microsoft.com/office/drawing/2014/main" id="{18D32C3D-8F76-4E99-BE56-0836CC38C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84938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6" name="Freeform: Shape 30">
            <a:extLst>
              <a:ext uri="{FF2B5EF4-FFF2-40B4-BE49-F238E27FC236}">
                <a16:creationId xmlns:a16="http://schemas.microsoft.com/office/drawing/2014/main" id="{70766076-46F5-42D5-A773-2B3BEF2B8B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25575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B705136C-D552-5BEC-79CD-B83931524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7"/>
          <a:stretch>
            <a:fillRect/>
          </a:stretch>
        </p:blipFill>
        <p:spPr>
          <a:xfrm>
            <a:off x="701907" y="1055418"/>
            <a:ext cx="3483919" cy="4747164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86AD7376-A26D-6B7A-453D-CD16A0A578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0971" y="406804"/>
            <a:ext cx="1549122" cy="1878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26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5A74B3-E49A-F4DE-2DCB-267708EDB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C911593-3C1F-F107-0C46-671B8C24F6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C7809B8-72DC-3858-0B9E-895423148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4" y="1897689"/>
            <a:ext cx="3905257" cy="3062621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it-IT" sz="4000" spc="0" dirty="0">
                <a:latin typeface="Congenial" panose="02000503040000020004" pitchFamily="2" charset="0"/>
              </a:rPr>
              <a:t>Comunità punto </a:t>
            </a:r>
            <a:br>
              <a:rPr lang="it-IT" sz="4000" spc="0" dirty="0">
                <a:latin typeface="Congenial" panose="02000503040000020004" pitchFamily="2" charset="0"/>
              </a:rPr>
            </a:br>
            <a:r>
              <a:rPr lang="it-IT" sz="4000" spc="0" dirty="0">
                <a:latin typeface="Congenial" panose="02000503040000020004" pitchFamily="2" charset="0"/>
              </a:rPr>
              <a:t>di partenza </a:t>
            </a:r>
            <a:br>
              <a:rPr lang="it-IT" sz="4000" spc="0" dirty="0">
                <a:latin typeface="Congenial" panose="02000503040000020004" pitchFamily="2" charset="0"/>
              </a:rPr>
            </a:br>
            <a:r>
              <a:rPr lang="it-IT" sz="4000" spc="0" dirty="0">
                <a:latin typeface="Congenial" panose="02000503040000020004" pitchFamily="2" charset="0"/>
              </a:rPr>
              <a:t>e di arrivo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0132F90-CAD8-9909-E18E-5189A566D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308533" y="0"/>
            <a:ext cx="7883467" cy="6858000"/>
            <a:chOff x="0" y="0"/>
            <a:chExt cx="7883467" cy="6858000"/>
          </a:xfrm>
        </p:grpSpPr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id="{4C87EC3E-9FFC-DC80-B5E7-6564814EA6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7475746" cy="6858000"/>
            </a:xfrm>
            <a:custGeom>
              <a:avLst/>
              <a:gdLst>
                <a:gd name="connsiteX0" fmla="*/ 0 w 7475746"/>
                <a:gd name="connsiteY0" fmla="*/ 0 h 6858000"/>
                <a:gd name="connsiteX1" fmla="*/ 5859459 w 7475746"/>
                <a:gd name="connsiteY1" fmla="*/ 0 h 6858000"/>
                <a:gd name="connsiteX2" fmla="*/ 5874848 w 7475746"/>
                <a:gd name="connsiteY2" fmla="*/ 10445 h 6858000"/>
                <a:gd name="connsiteX3" fmla="*/ 7475746 w 7475746"/>
                <a:gd name="connsiteY3" fmla="*/ 3621913 h 6858000"/>
                <a:gd name="connsiteX4" fmla="*/ 5601397 w 7475746"/>
                <a:gd name="connsiteY4" fmla="*/ 6378742 h 6858000"/>
                <a:gd name="connsiteX5" fmla="*/ 5084748 w 7475746"/>
                <a:gd name="connsiteY5" fmla="*/ 6785068 h 6858000"/>
                <a:gd name="connsiteX6" fmla="*/ 4979585 w 7475746"/>
                <a:gd name="connsiteY6" fmla="*/ 6858000 h 6858000"/>
                <a:gd name="connsiteX7" fmla="*/ 0 w 7475746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75746" h="6858000">
                  <a:moveTo>
                    <a:pt x="0" y="0"/>
                  </a:moveTo>
                  <a:lnTo>
                    <a:pt x="5859459" y="0"/>
                  </a:lnTo>
                  <a:lnTo>
                    <a:pt x="5874848" y="10445"/>
                  </a:lnTo>
                  <a:cubicBezTo>
                    <a:pt x="6902010" y="751075"/>
                    <a:pt x="7475746" y="2091411"/>
                    <a:pt x="7475746" y="3621913"/>
                  </a:cubicBezTo>
                  <a:cubicBezTo>
                    <a:pt x="7475746" y="4971185"/>
                    <a:pt x="6547021" y="5605738"/>
                    <a:pt x="5601397" y="6378742"/>
                  </a:cubicBezTo>
                  <a:cubicBezTo>
                    <a:pt x="5429193" y="6519512"/>
                    <a:pt x="5258566" y="6657407"/>
                    <a:pt x="5084748" y="6785068"/>
                  </a:cubicBezTo>
                  <a:lnTo>
                    <a:pt x="497958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1">
              <a:extLst>
                <a:ext uri="{FF2B5EF4-FFF2-40B4-BE49-F238E27FC236}">
                  <a16:creationId xmlns:a16="http://schemas.microsoft.com/office/drawing/2014/main" id="{E127C849-7A33-4510-E3C2-B22D3AD2CA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5374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5BBC0F6A-AF58-E989-7234-8D8F23E10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3373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35CDE6FD-7B01-2E6E-185B-314647A563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0546295"/>
              </p:ext>
            </p:extLst>
          </p:nvPr>
        </p:nvGraphicFramePr>
        <p:xfrm>
          <a:off x="5214127" y="1290098"/>
          <a:ext cx="6480000" cy="4277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3AB1F1BC-4E16-1759-1DDF-A997F526EF43}"/>
              </a:ext>
            </a:extLst>
          </p:cNvPr>
          <p:cNvSpPr txBox="1"/>
          <p:nvPr/>
        </p:nvSpPr>
        <p:spPr>
          <a:xfrm>
            <a:off x="402970" y="381957"/>
            <a:ext cx="175137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0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Black" panose="02000503040000020004" pitchFamily="2" charset="0"/>
              </a:rPr>
              <a:t>4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EFF11F4-7C36-52E2-A358-8459D6051EC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378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23141B94-B89E-4A0D-B2D4-42005CBFB6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graphicEl>
                                              <a:dgm id="{23141B94-B89E-4A0D-B2D4-42005CBFB6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795FFC6F-EC79-4094-A8C1-2B214B4BF0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graphicEl>
                                              <a:dgm id="{795FFC6F-EC79-4094-A8C1-2B214B4BF0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A1571E67-3B70-4063-8412-E54A821D6C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graphicEl>
                                              <a:dgm id="{A1571E67-3B70-4063-8412-E54A821D6C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EEE42AAE-0E2A-42CA-9D3A-173A700893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>
                                            <p:graphicEl>
                                              <a:dgm id="{EEE42AAE-0E2A-42CA-9D3A-173A700893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1" grpId="0" uiExpand="1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3CF09F-4646-FE9A-7417-5B80F3B72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F1CDB0F-851C-13C6-BC14-287052AEE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A3FD477-E99E-590D-EFD9-411865B71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4" y="1897689"/>
            <a:ext cx="3905257" cy="3062621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it-IT" sz="4000" spc="0" dirty="0">
                <a:latin typeface="Congenial" panose="02000503040000020004" pitchFamily="2" charset="0"/>
              </a:rPr>
              <a:t>L’Eucaristia comunque </a:t>
            </a:r>
            <a:br>
              <a:rPr lang="it-IT" sz="4000" spc="0" dirty="0">
                <a:latin typeface="Congenial" panose="02000503040000020004" pitchFamily="2" charset="0"/>
              </a:rPr>
            </a:br>
            <a:r>
              <a:rPr lang="it-IT" sz="4000" spc="0" dirty="0">
                <a:latin typeface="Congenial" panose="02000503040000020004" pitchFamily="2" charset="0"/>
              </a:rPr>
              <a:t>al centro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DEB18F1-2FF4-876F-89B5-5E560BBD0F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308533" y="0"/>
            <a:ext cx="7883467" cy="6858000"/>
            <a:chOff x="0" y="0"/>
            <a:chExt cx="7883467" cy="6858000"/>
          </a:xfrm>
        </p:grpSpPr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id="{49067906-F8D6-9829-BA6D-453400B1BE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7475746" cy="6858000"/>
            </a:xfrm>
            <a:custGeom>
              <a:avLst/>
              <a:gdLst>
                <a:gd name="connsiteX0" fmla="*/ 0 w 7475746"/>
                <a:gd name="connsiteY0" fmla="*/ 0 h 6858000"/>
                <a:gd name="connsiteX1" fmla="*/ 5859459 w 7475746"/>
                <a:gd name="connsiteY1" fmla="*/ 0 h 6858000"/>
                <a:gd name="connsiteX2" fmla="*/ 5874848 w 7475746"/>
                <a:gd name="connsiteY2" fmla="*/ 10445 h 6858000"/>
                <a:gd name="connsiteX3" fmla="*/ 7475746 w 7475746"/>
                <a:gd name="connsiteY3" fmla="*/ 3621913 h 6858000"/>
                <a:gd name="connsiteX4" fmla="*/ 5601397 w 7475746"/>
                <a:gd name="connsiteY4" fmla="*/ 6378742 h 6858000"/>
                <a:gd name="connsiteX5" fmla="*/ 5084748 w 7475746"/>
                <a:gd name="connsiteY5" fmla="*/ 6785068 h 6858000"/>
                <a:gd name="connsiteX6" fmla="*/ 4979585 w 7475746"/>
                <a:gd name="connsiteY6" fmla="*/ 6858000 h 6858000"/>
                <a:gd name="connsiteX7" fmla="*/ 0 w 7475746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75746" h="6858000">
                  <a:moveTo>
                    <a:pt x="0" y="0"/>
                  </a:moveTo>
                  <a:lnTo>
                    <a:pt x="5859459" y="0"/>
                  </a:lnTo>
                  <a:lnTo>
                    <a:pt x="5874848" y="10445"/>
                  </a:lnTo>
                  <a:cubicBezTo>
                    <a:pt x="6902010" y="751075"/>
                    <a:pt x="7475746" y="2091411"/>
                    <a:pt x="7475746" y="3621913"/>
                  </a:cubicBezTo>
                  <a:cubicBezTo>
                    <a:pt x="7475746" y="4971185"/>
                    <a:pt x="6547021" y="5605738"/>
                    <a:pt x="5601397" y="6378742"/>
                  </a:cubicBezTo>
                  <a:cubicBezTo>
                    <a:pt x="5429193" y="6519512"/>
                    <a:pt x="5258566" y="6657407"/>
                    <a:pt x="5084748" y="6785068"/>
                  </a:cubicBezTo>
                  <a:lnTo>
                    <a:pt x="497958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1">
              <a:extLst>
                <a:ext uri="{FF2B5EF4-FFF2-40B4-BE49-F238E27FC236}">
                  <a16:creationId xmlns:a16="http://schemas.microsoft.com/office/drawing/2014/main" id="{C8A35B29-CE14-48A1-3BC1-05F316C024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5374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91FD3FAA-204E-DA4C-01DD-F24975B38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3373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2A61C2C7-FD80-4936-D549-BBCB8AAAB4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3294685"/>
              </p:ext>
            </p:extLst>
          </p:nvPr>
        </p:nvGraphicFramePr>
        <p:xfrm>
          <a:off x="5214127" y="1290098"/>
          <a:ext cx="6480000" cy="4277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1C1592C0-4734-1DF4-476B-A442CAC46995}"/>
              </a:ext>
            </a:extLst>
          </p:cNvPr>
          <p:cNvSpPr txBox="1"/>
          <p:nvPr/>
        </p:nvSpPr>
        <p:spPr>
          <a:xfrm>
            <a:off x="402970" y="381957"/>
            <a:ext cx="175137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0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Black" panose="02000503040000020004" pitchFamily="2" charset="0"/>
              </a:rPr>
              <a:t>5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0F35CA2A-9562-CBBC-67C0-4DB833A27B5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584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908DFCAD-9E2D-4571-9325-D65C17390C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graphicEl>
                                              <a:dgm id="{908DFCAD-9E2D-4571-9325-D65C17390C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99A435FA-0172-4252-AA65-3A6A0CAA5B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graphicEl>
                                              <a:dgm id="{99A435FA-0172-4252-AA65-3A6A0CAA5B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F739CEEC-0DE3-4ADC-ABA1-F3D271306A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graphicEl>
                                              <a:dgm id="{F739CEEC-0DE3-4ADC-ABA1-F3D271306A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CF7E7B07-4510-4332-95E5-772D725521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>
                                            <p:graphicEl>
                                              <a:dgm id="{CF7E7B07-4510-4332-95E5-772D725521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1" grpId="0" uiExpand="1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7CA987-2D14-3FBE-AB80-A08F15E76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72C42C-4F77-6569-0371-AD26F64A1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5116A54-C744-894F-0F36-B72D6E6EA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4" y="1897689"/>
            <a:ext cx="3905257" cy="3062621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it-IT" sz="4000" spc="0" dirty="0">
                <a:latin typeface="Congenial" panose="02000503040000020004" pitchFamily="2" charset="0"/>
              </a:rPr>
              <a:t>A misura </a:t>
            </a:r>
            <a:br>
              <a:rPr lang="it-IT" sz="4000" spc="0" dirty="0">
                <a:latin typeface="Congenial" panose="02000503040000020004" pitchFamily="2" charset="0"/>
              </a:rPr>
            </a:br>
            <a:r>
              <a:rPr lang="it-IT" sz="4000" spc="0" dirty="0">
                <a:latin typeface="Congenial" panose="02000503040000020004" pitchFamily="2" charset="0"/>
              </a:rPr>
              <a:t>di famiglia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490C7CE-69F7-87DF-7787-A739CEC1E2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308533" y="0"/>
            <a:ext cx="7883467" cy="6858000"/>
            <a:chOff x="0" y="0"/>
            <a:chExt cx="7883467" cy="6858000"/>
          </a:xfrm>
        </p:grpSpPr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id="{022041DA-9D9F-62B6-0202-08E9F9DEA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7475746" cy="6858000"/>
            </a:xfrm>
            <a:custGeom>
              <a:avLst/>
              <a:gdLst>
                <a:gd name="connsiteX0" fmla="*/ 0 w 7475746"/>
                <a:gd name="connsiteY0" fmla="*/ 0 h 6858000"/>
                <a:gd name="connsiteX1" fmla="*/ 5859459 w 7475746"/>
                <a:gd name="connsiteY1" fmla="*/ 0 h 6858000"/>
                <a:gd name="connsiteX2" fmla="*/ 5874848 w 7475746"/>
                <a:gd name="connsiteY2" fmla="*/ 10445 h 6858000"/>
                <a:gd name="connsiteX3" fmla="*/ 7475746 w 7475746"/>
                <a:gd name="connsiteY3" fmla="*/ 3621913 h 6858000"/>
                <a:gd name="connsiteX4" fmla="*/ 5601397 w 7475746"/>
                <a:gd name="connsiteY4" fmla="*/ 6378742 h 6858000"/>
                <a:gd name="connsiteX5" fmla="*/ 5084748 w 7475746"/>
                <a:gd name="connsiteY5" fmla="*/ 6785068 h 6858000"/>
                <a:gd name="connsiteX6" fmla="*/ 4979585 w 7475746"/>
                <a:gd name="connsiteY6" fmla="*/ 6858000 h 6858000"/>
                <a:gd name="connsiteX7" fmla="*/ 0 w 7475746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75746" h="6858000">
                  <a:moveTo>
                    <a:pt x="0" y="0"/>
                  </a:moveTo>
                  <a:lnTo>
                    <a:pt x="5859459" y="0"/>
                  </a:lnTo>
                  <a:lnTo>
                    <a:pt x="5874848" y="10445"/>
                  </a:lnTo>
                  <a:cubicBezTo>
                    <a:pt x="6902010" y="751075"/>
                    <a:pt x="7475746" y="2091411"/>
                    <a:pt x="7475746" y="3621913"/>
                  </a:cubicBezTo>
                  <a:cubicBezTo>
                    <a:pt x="7475746" y="4971185"/>
                    <a:pt x="6547021" y="5605738"/>
                    <a:pt x="5601397" y="6378742"/>
                  </a:cubicBezTo>
                  <a:cubicBezTo>
                    <a:pt x="5429193" y="6519512"/>
                    <a:pt x="5258566" y="6657407"/>
                    <a:pt x="5084748" y="6785068"/>
                  </a:cubicBezTo>
                  <a:lnTo>
                    <a:pt x="497958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1">
              <a:extLst>
                <a:ext uri="{FF2B5EF4-FFF2-40B4-BE49-F238E27FC236}">
                  <a16:creationId xmlns:a16="http://schemas.microsoft.com/office/drawing/2014/main" id="{85A0D3CD-DD4E-CAC3-E8BE-CACF975816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5374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2FBF9F0C-D72C-0544-CB62-490C35BC87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3373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08CF504D-8E2E-E4EE-4037-3C3735A109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670046"/>
              </p:ext>
            </p:extLst>
          </p:nvPr>
        </p:nvGraphicFramePr>
        <p:xfrm>
          <a:off x="5214127" y="1290098"/>
          <a:ext cx="6480000" cy="4277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B48BE50C-96B1-8105-5590-6B83D5831243}"/>
              </a:ext>
            </a:extLst>
          </p:cNvPr>
          <p:cNvSpPr txBox="1"/>
          <p:nvPr/>
        </p:nvSpPr>
        <p:spPr>
          <a:xfrm>
            <a:off x="402970" y="381957"/>
            <a:ext cx="175137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0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Black" panose="02000503040000020004" pitchFamily="2" charset="0"/>
              </a:rPr>
              <a:t>6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F32C25A-5640-0124-5D56-631622CEAB5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13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95AD5C0C-C9DC-4897-B677-BFF72192A4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graphicEl>
                                              <a:dgm id="{95AD5C0C-C9DC-4897-B677-BFF72192A4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20021B09-9696-4241-B1E7-2AE17858AE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graphicEl>
                                              <a:dgm id="{20021B09-9696-4241-B1E7-2AE17858AE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31092ECF-7BD6-416E-B0AA-686B24EE51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graphicEl>
                                              <a:dgm id="{31092ECF-7BD6-416E-B0AA-686B24EE51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18E283F3-4653-42D0-A176-3ADF0202C7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>
                                            <p:graphicEl>
                                              <a:dgm id="{18E283F3-4653-42D0-A176-3ADF0202C7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1" grpId="0" uiExpand="1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AFD099-2B54-3305-9819-AF0186AD8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C30A5D8-9BD6-D57C-3557-B2A1F3606A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06C5582-9325-771B-968C-881CFEE9C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4" y="1897689"/>
            <a:ext cx="3905257" cy="3062621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it-IT" sz="4000" spc="0" dirty="0">
                <a:latin typeface="Congenial" panose="02000503040000020004" pitchFamily="2" charset="0"/>
              </a:rPr>
              <a:t>Unità parrocchiali </a:t>
            </a:r>
            <a:br>
              <a:rPr lang="it-IT" sz="4000" spc="0" dirty="0">
                <a:latin typeface="Congenial" panose="02000503040000020004" pitchFamily="2" charset="0"/>
              </a:rPr>
            </a:br>
            <a:r>
              <a:rPr lang="it-IT" sz="4000" spc="0" dirty="0">
                <a:latin typeface="Congenial" panose="02000503040000020004" pitchFamily="2" charset="0"/>
              </a:rPr>
              <a:t>e oratori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49D1DB2-FB6E-FD10-DFE2-9F1C786BB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308533" y="0"/>
            <a:ext cx="7883467" cy="6858000"/>
            <a:chOff x="0" y="0"/>
            <a:chExt cx="7883467" cy="6858000"/>
          </a:xfrm>
        </p:grpSpPr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id="{0CA8CE5D-DBD2-0184-0613-1C52A4F089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7475746" cy="6858000"/>
            </a:xfrm>
            <a:custGeom>
              <a:avLst/>
              <a:gdLst>
                <a:gd name="connsiteX0" fmla="*/ 0 w 7475746"/>
                <a:gd name="connsiteY0" fmla="*/ 0 h 6858000"/>
                <a:gd name="connsiteX1" fmla="*/ 5859459 w 7475746"/>
                <a:gd name="connsiteY1" fmla="*/ 0 h 6858000"/>
                <a:gd name="connsiteX2" fmla="*/ 5874848 w 7475746"/>
                <a:gd name="connsiteY2" fmla="*/ 10445 h 6858000"/>
                <a:gd name="connsiteX3" fmla="*/ 7475746 w 7475746"/>
                <a:gd name="connsiteY3" fmla="*/ 3621913 h 6858000"/>
                <a:gd name="connsiteX4" fmla="*/ 5601397 w 7475746"/>
                <a:gd name="connsiteY4" fmla="*/ 6378742 h 6858000"/>
                <a:gd name="connsiteX5" fmla="*/ 5084748 w 7475746"/>
                <a:gd name="connsiteY5" fmla="*/ 6785068 h 6858000"/>
                <a:gd name="connsiteX6" fmla="*/ 4979585 w 7475746"/>
                <a:gd name="connsiteY6" fmla="*/ 6858000 h 6858000"/>
                <a:gd name="connsiteX7" fmla="*/ 0 w 7475746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75746" h="6858000">
                  <a:moveTo>
                    <a:pt x="0" y="0"/>
                  </a:moveTo>
                  <a:lnTo>
                    <a:pt x="5859459" y="0"/>
                  </a:lnTo>
                  <a:lnTo>
                    <a:pt x="5874848" y="10445"/>
                  </a:lnTo>
                  <a:cubicBezTo>
                    <a:pt x="6902010" y="751075"/>
                    <a:pt x="7475746" y="2091411"/>
                    <a:pt x="7475746" y="3621913"/>
                  </a:cubicBezTo>
                  <a:cubicBezTo>
                    <a:pt x="7475746" y="4971185"/>
                    <a:pt x="6547021" y="5605738"/>
                    <a:pt x="5601397" y="6378742"/>
                  </a:cubicBezTo>
                  <a:cubicBezTo>
                    <a:pt x="5429193" y="6519512"/>
                    <a:pt x="5258566" y="6657407"/>
                    <a:pt x="5084748" y="6785068"/>
                  </a:cubicBezTo>
                  <a:lnTo>
                    <a:pt x="497958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1">
              <a:extLst>
                <a:ext uri="{FF2B5EF4-FFF2-40B4-BE49-F238E27FC236}">
                  <a16:creationId xmlns:a16="http://schemas.microsoft.com/office/drawing/2014/main" id="{4C2C327A-1C0A-774D-22BC-4E7199D6B5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5374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A5047A1D-0322-3023-C2B4-01FBB65D0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3373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79BF9FB2-5499-D84F-C357-6A006E21E7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7985453"/>
              </p:ext>
            </p:extLst>
          </p:nvPr>
        </p:nvGraphicFramePr>
        <p:xfrm>
          <a:off x="5214127" y="1290098"/>
          <a:ext cx="6480000" cy="4277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EFFAC4A0-7F5D-8B6C-E076-091B5CE83D25}"/>
              </a:ext>
            </a:extLst>
          </p:cNvPr>
          <p:cNvSpPr txBox="1"/>
          <p:nvPr/>
        </p:nvSpPr>
        <p:spPr>
          <a:xfrm>
            <a:off x="402970" y="381957"/>
            <a:ext cx="175137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0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Black" panose="02000503040000020004" pitchFamily="2" charset="0"/>
              </a:rPr>
              <a:t>7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1390A95-B475-2BAF-F164-70B2F5B1043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51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5743EC0A-3797-4B19-8141-9735B198A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graphicEl>
                                              <a:dgm id="{5743EC0A-3797-4B19-8141-9735B198A5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3D47046D-0C1B-4999-AB0B-8A0BCF7743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graphicEl>
                                              <a:dgm id="{3D47046D-0C1B-4999-AB0B-8A0BCF7743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6067AA16-11B7-4C30-9A47-FE80030E14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graphicEl>
                                              <a:dgm id="{6067AA16-11B7-4C30-9A47-FE80030E14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9B1BADCB-88CE-4C95-BC2A-8B5B93B091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>
                                            <p:graphicEl>
                                              <a:dgm id="{9B1BADCB-88CE-4C95-BC2A-8B5B93B091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1" grpId="0" uiExpand="1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0A2A86-F28C-9D7F-9239-DF40F0F4D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0C2565-4A97-BEB2-C0B1-AB6CCF6B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49032E9-BF6F-81F8-01BA-A20D35AEE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4" y="1897689"/>
            <a:ext cx="3905257" cy="3062621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it-IT" sz="4000" spc="0" dirty="0">
                <a:latin typeface="Congenial" panose="02000503040000020004" pitchFamily="2" charset="0"/>
              </a:rPr>
              <a:t>Associazioni e movimenti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665F5AC-FE34-5982-A445-755D02116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308533" y="0"/>
            <a:ext cx="7883467" cy="6858000"/>
            <a:chOff x="0" y="0"/>
            <a:chExt cx="7883467" cy="6858000"/>
          </a:xfrm>
        </p:grpSpPr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id="{634DA228-9636-27CD-48AD-45AE52784D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7475746" cy="6858000"/>
            </a:xfrm>
            <a:custGeom>
              <a:avLst/>
              <a:gdLst>
                <a:gd name="connsiteX0" fmla="*/ 0 w 7475746"/>
                <a:gd name="connsiteY0" fmla="*/ 0 h 6858000"/>
                <a:gd name="connsiteX1" fmla="*/ 5859459 w 7475746"/>
                <a:gd name="connsiteY1" fmla="*/ 0 h 6858000"/>
                <a:gd name="connsiteX2" fmla="*/ 5874848 w 7475746"/>
                <a:gd name="connsiteY2" fmla="*/ 10445 h 6858000"/>
                <a:gd name="connsiteX3" fmla="*/ 7475746 w 7475746"/>
                <a:gd name="connsiteY3" fmla="*/ 3621913 h 6858000"/>
                <a:gd name="connsiteX4" fmla="*/ 5601397 w 7475746"/>
                <a:gd name="connsiteY4" fmla="*/ 6378742 h 6858000"/>
                <a:gd name="connsiteX5" fmla="*/ 5084748 w 7475746"/>
                <a:gd name="connsiteY5" fmla="*/ 6785068 h 6858000"/>
                <a:gd name="connsiteX6" fmla="*/ 4979585 w 7475746"/>
                <a:gd name="connsiteY6" fmla="*/ 6858000 h 6858000"/>
                <a:gd name="connsiteX7" fmla="*/ 0 w 7475746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75746" h="6858000">
                  <a:moveTo>
                    <a:pt x="0" y="0"/>
                  </a:moveTo>
                  <a:lnTo>
                    <a:pt x="5859459" y="0"/>
                  </a:lnTo>
                  <a:lnTo>
                    <a:pt x="5874848" y="10445"/>
                  </a:lnTo>
                  <a:cubicBezTo>
                    <a:pt x="6902010" y="751075"/>
                    <a:pt x="7475746" y="2091411"/>
                    <a:pt x="7475746" y="3621913"/>
                  </a:cubicBezTo>
                  <a:cubicBezTo>
                    <a:pt x="7475746" y="4971185"/>
                    <a:pt x="6547021" y="5605738"/>
                    <a:pt x="5601397" y="6378742"/>
                  </a:cubicBezTo>
                  <a:cubicBezTo>
                    <a:pt x="5429193" y="6519512"/>
                    <a:pt x="5258566" y="6657407"/>
                    <a:pt x="5084748" y="6785068"/>
                  </a:cubicBezTo>
                  <a:lnTo>
                    <a:pt x="497958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1">
              <a:extLst>
                <a:ext uri="{FF2B5EF4-FFF2-40B4-BE49-F238E27FC236}">
                  <a16:creationId xmlns:a16="http://schemas.microsoft.com/office/drawing/2014/main" id="{78724780-47B9-A1F5-1603-02B5685866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5374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789AE88F-2C23-D142-E197-F87FC933BA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3373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EAC87212-34B9-2017-836B-6A59BBA25F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0648176"/>
              </p:ext>
            </p:extLst>
          </p:nvPr>
        </p:nvGraphicFramePr>
        <p:xfrm>
          <a:off x="5214127" y="1290098"/>
          <a:ext cx="6480000" cy="4277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FBDB96A6-521C-8655-B278-E725020760CC}"/>
              </a:ext>
            </a:extLst>
          </p:cNvPr>
          <p:cNvSpPr txBox="1"/>
          <p:nvPr/>
        </p:nvSpPr>
        <p:spPr>
          <a:xfrm>
            <a:off x="402970" y="381957"/>
            <a:ext cx="175137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0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Black" panose="02000503040000020004" pitchFamily="2" charset="0"/>
              </a:rPr>
              <a:t>8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7C80988B-E73F-4F19-038B-D58E401DC55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025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5743EC0A-3797-4B19-8141-9735B198A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graphicEl>
                                              <a:dgm id="{5743EC0A-3797-4B19-8141-9735B198A5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3D47046D-0C1B-4999-AB0B-8A0BCF7743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graphicEl>
                                              <a:dgm id="{3D47046D-0C1B-4999-AB0B-8A0BCF7743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6067AA16-11B7-4C30-9A47-FE80030E14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graphicEl>
                                              <a:dgm id="{6067AA16-11B7-4C30-9A47-FE80030E14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9B1BADCB-88CE-4C95-BC2A-8B5B93B091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>
                                            <p:graphicEl>
                                              <a:dgm id="{9B1BADCB-88CE-4C95-BC2A-8B5B93B091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1" grpId="0" uiExpand="1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AFF8F5-34BA-35D3-0B93-335D218FF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F39AD78-7773-660F-7336-BC3A71D299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7F3B3C5-CAA7-7A03-A6C8-538B22415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4" y="1897689"/>
            <a:ext cx="3905257" cy="3062621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it-IT" sz="4000" spc="0" dirty="0">
                <a:latin typeface="Congenial" panose="02000503040000020004" pitchFamily="2" charset="0"/>
              </a:rPr>
              <a:t>Iniziazione</a:t>
            </a:r>
            <a:r>
              <a:rPr lang="it-IT" sz="4000" spc="0" dirty="0">
                <a:latin typeface="Congenial Black" panose="02000503040000020004" pitchFamily="2" charset="0"/>
              </a:rPr>
              <a:t> </a:t>
            </a:r>
            <a:r>
              <a:rPr lang="it-IT" sz="4000" spc="0" dirty="0">
                <a:latin typeface="Congenial" panose="02000503040000020004" pitchFamily="2" charset="0"/>
              </a:rPr>
              <a:t>cristiana </a:t>
            </a:r>
            <a:br>
              <a:rPr lang="it-IT" sz="4000" spc="0" dirty="0">
                <a:latin typeface="Congenial" panose="02000503040000020004" pitchFamily="2" charset="0"/>
              </a:rPr>
            </a:br>
            <a:r>
              <a:rPr lang="it-IT" sz="4000" spc="0" dirty="0">
                <a:latin typeface="Congenial" panose="02000503040000020004" pitchFamily="2" charset="0"/>
              </a:rPr>
              <a:t>e non solo catechismo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1BFB9C7-97EB-9AB8-E96F-94A490163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308533" y="0"/>
            <a:ext cx="7883467" cy="6858000"/>
            <a:chOff x="0" y="0"/>
            <a:chExt cx="7883467" cy="6858000"/>
          </a:xfrm>
        </p:grpSpPr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id="{AC1298E6-0A05-A649-E018-221AF03B4F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7475746" cy="6858000"/>
            </a:xfrm>
            <a:custGeom>
              <a:avLst/>
              <a:gdLst>
                <a:gd name="connsiteX0" fmla="*/ 0 w 7475746"/>
                <a:gd name="connsiteY0" fmla="*/ 0 h 6858000"/>
                <a:gd name="connsiteX1" fmla="*/ 5859459 w 7475746"/>
                <a:gd name="connsiteY1" fmla="*/ 0 h 6858000"/>
                <a:gd name="connsiteX2" fmla="*/ 5874848 w 7475746"/>
                <a:gd name="connsiteY2" fmla="*/ 10445 h 6858000"/>
                <a:gd name="connsiteX3" fmla="*/ 7475746 w 7475746"/>
                <a:gd name="connsiteY3" fmla="*/ 3621913 h 6858000"/>
                <a:gd name="connsiteX4" fmla="*/ 5601397 w 7475746"/>
                <a:gd name="connsiteY4" fmla="*/ 6378742 h 6858000"/>
                <a:gd name="connsiteX5" fmla="*/ 5084748 w 7475746"/>
                <a:gd name="connsiteY5" fmla="*/ 6785068 h 6858000"/>
                <a:gd name="connsiteX6" fmla="*/ 4979585 w 7475746"/>
                <a:gd name="connsiteY6" fmla="*/ 6858000 h 6858000"/>
                <a:gd name="connsiteX7" fmla="*/ 0 w 7475746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75746" h="6858000">
                  <a:moveTo>
                    <a:pt x="0" y="0"/>
                  </a:moveTo>
                  <a:lnTo>
                    <a:pt x="5859459" y="0"/>
                  </a:lnTo>
                  <a:lnTo>
                    <a:pt x="5874848" y="10445"/>
                  </a:lnTo>
                  <a:cubicBezTo>
                    <a:pt x="6902010" y="751075"/>
                    <a:pt x="7475746" y="2091411"/>
                    <a:pt x="7475746" y="3621913"/>
                  </a:cubicBezTo>
                  <a:cubicBezTo>
                    <a:pt x="7475746" y="4971185"/>
                    <a:pt x="6547021" y="5605738"/>
                    <a:pt x="5601397" y="6378742"/>
                  </a:cubicBezTo>
                  <a:cubicBezTo>
                    <a:pt x="5429193" y="6519512"/>
                    <a:pt x="5258566" y="6657407"/>
                    <a:pt x="5084748" y="6785068"/>
                  </a:cubicBezTo>
                  <a:lnTo>
                    <a:pt x="497958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1">
              <a:extLst>
                <a:ext uri="{FF2B5EF4-FFF2-40B4-BE49-F238E27FC236}">
                  <a16:creationId xmlns:a16="http://schemas.microsoft.com/office/drawing/2014/main" id="{26F8B759-3FA7-A1A9-4DF6-F7839B1466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5374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AEDE5743-E141-1C70-74F7-9D87A2C6B6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3373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2B679FD2-9669-2CC3-3ECA-07FDB520E5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239262"/>
              </p:ext>
            </p:extLst>
          </p:nvPr>
        </p:nvGraphicFramePr>
        <p:xfrm>
          <a:off x="5214127" y="1290098"/>
          <a:ext cx="6480000" cy="4277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3D084781-4735-9C66-7BBA-A6FC83B18D72}"/>
              </a:ext>
            </a:extLst>
          </p:cNvPr>
          <p:cNvSpPr txBox="1"/>
          <p:nvPr/>
        </p:nvSpPr>
        <p:spPr>
          <a:xfrm>
            <a:off x="403124" y="381957"/>
            <a:ext cx="175137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0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Black" panose="02000503040000020004" pitchFamily="2" charset="0"/>
              </a:rPr>
              <a:t>9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68FBEAB-04FB-AA6C-5E4D-F06B2E59FF1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02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CDFE769A-3DA0-45C7-9753-8C23B77BF6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graphicEl>
                                              <a:dgm id="{CDFE769A-3DA0-45C7-9753-8C23B77BF6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D76F1E17-6395-4F9B-8C86-4AB6D9A178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graphicEl>
                                              <a:dgm id="{D76F1E17-6395-4F9B-8C86-4AB6D9A178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57975B74-4EA3-47A5-B7B0-C0751E6922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>
                                            <p:graphicEl>
                                              <a:dgm id="{57975B74-4EA3-47A5-B7B0-C0751E6922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1CF817C4-507A-4A85-867B-F72F24D8C3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>
                                            <p:graphicEl>
                                              <a:dgm id="{1CF817C4-507A-4A85-867B-F72F24D8C3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79E535CA-E64B-4438-B0D8-89607938D5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>
                                            <p:graphicEl>
                                              <a:dgm id="{79E535CA-E64B-4438-B0D8-89607938D5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5B48C472-BBF2-4135-871C-D28E89DDB0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>
                                            <p:graphicEl>
                                              <a:dgm id="{5B48C472-BBF2-4135-871C-D28E89DDB0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CFCB2027-83BB-4138-BD4C-835A033A5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>
                                            <p:graphicEl>
                                              <a:dgm id="{CFCB2027-83BB-4138-BD4C-835A033A5A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DCAF03B2-F05A-406D-987A-E53941BE6A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>
                                            <p:graphicEl>
                                              <a:dgm id="{DCAF03B2-F05A-406D-987A-E53941BE6A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48C6164D-C9D2-448E-A99C-914B96C219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>
                                            <p:graphicEl>
                                              <a:dgm id="{48C6164D-C9D2-448E-A99C-914B96C219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845C3033-FAC4-4479-8F2B-1C65BD188B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>
                                            <p:graphicEl>
                                              <a:dgm id="{845C3033-FAC4-4479-8F2B-1C65BD188B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67A3C510-D783-4A41-8841-4FC1D7FE97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>
                                            <p:graphicEl>
                                              <a:dgm id="{67A3C510-D783-4A41-8841-4FC1D7FE97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389B1ABF-1FB9-40AA-92DD-73BD6CD7C1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>
                                            <p:graphicEl>
                                              <a:dgm id="{389B1ABF-1FB9-40AA-92DD-73BD6CD7C1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A059D9F0-F1B0-457D-AC5A-590D700BC0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>
                                            <p:graphicEl>
                                              <a:dgm id="{A059D9F0-F1B0-457D-AC5A-590D700BC0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B214CA4B-F8CA-4A26-98FC-7149F34998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>
                                            <p:graphicEl>
                                              <a:dgm id="{B214CA4B-F8CA-4A26-98FC-7149F34998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69E4A547-8C40-46DD-9B92-0ACB3CCD8A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>
                                            <p:graphicEl>
                                              <a:dgm id="{69E4A547-8C40-46DD-9B92-0ACB3CCD8A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BED981EE-EDF5-4782-9CB9-A25EB169A3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>
                                            <p:graphicEl>
                                              <a:dgm id="{BED981EE-EDF5-4782-9CB9-A25EB169A3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BF915D49-0962-476B-A207-0D9D508BEC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>
                                            <p:graphicEl>
                                              <a:dgm id="{BF915D49-0962-476B-A207-0D9D508BEC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33390529-4E87-46AE-BC2F-FB8D401E78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>
                                            <p:graphicEl>
                                              <a:dgm id="{33390529-4E87-46AE-BC2F-FB8D401E78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1" grpId="0" uiExpand="1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21B770-0A11-B324-96B4-1962CD625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EC979E5-E4B2-959E-E0B5-778F72ED6D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04046CA-5F65-5877-F212-2172645AD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4" y="1897689"/>
            <a:ext cx="3905257" cy="3062621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it-IT" sz="4000" spc="0" dirty="0">
                <a:latin typeface="Congenial" panose="02000503040000020004" pitchFamily="2" charset="0"/>
              </a:rPr>
              <a:t>Per attuare </a:t>
            </a:r>
            <a:br>
              <a:rPr lang="it-IT" sz="4000" spc="0" dirty="0">
                <a:latin typeface="Congenial" panose="02000503040000020004" pitchFamily="2" charset="0"/>
              </a:rPr>
            </a:br>
            <a:r>
              <a:rPr lang="it-IT" sz="4000" spc="0" dirty="0">
                <a:latin typeface="Congenial" panose="02000503040000020004" pitchFamily="2" charset="0"/>
              </a:rPr>
              <a:t>le linee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BA6E4E8-E1E4-CFD4-E958-086039FBB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308533" y="0"/>
            <a:ext cx="7883467" cy="6858000"/>
            <a:chOff x="0" y="0"/>
            <a:chExt cx="7883467" cy="6858000"/>
          </a:xfrm>
        </p:grpSpPr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id="{E573ADD7-26E3-5E77-E9CD-DCAFC86E56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7475746" cy="6858000"/>
            </a:xfrm>
            <a:custGeom>
              <a:avLst/>
              <a:gdLst>
                <a:gd name="connsiteX0" fmla="*/ 0 w 7475746"/>
                <a:gd name="connsiteY0" fmla="*/ 0 h 6858000"/>
                <a:gd name="connsiteX1" fmla="*/ 5859459 w 7475746"/>
                <a:gd name="connsiteY1" fmla="*/ 0 h 6858000"/>
                <a:gd name="connsiteX2" fmla="*/ 5874848 w 7475746"/>
                <a:gd name="connsiteY2" fmla="*/ 10445 h 6858000"/>
                <a:gd name="connsiteX3" fmla="*/ 7475746 w 7475746"/>
                <a:gd name="connsiteY3" fmla="*/ 3621913 h 6858000"/>
                <a:gd name="connsiteX4" fmla="*/ 5601397 w 7475746"/>
                <a:gd name="connsiteY4" fmla="*/ 6378742 h 6858000"/>
                <a:gd name="connsiteX5" fmla="*/ 5084748 w 7475746"/>
                <a:gd name="connsiteY5" fmla="*/ 6785068 h 6858000"/>
                <a:gd name="connsiteX6" fmla="*/ 4979585 w 7475746"/>
                <a:gd name="connsiteY6" fmla="*/ 6858000 h 6858000"/>
                <a:gd name="connsiteX7" fmla="*/ 0 w 7475746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75746" h="6858000">
                  <a:moveTo>
                    <a:pt x="0" y="0"/>
                  </a:moveTo>
                  <a:lnTo>
                    <a:pt x="5859459" y="0"/>
                  </a:lnTo>
                  <a:lnTo>
                    <a:pt x="5874848" y="10445"/>
                  </a:lnTo>
                  <a:cubicBezTo>
                    <a:pt x="6902010" y="751075"/>
                    <a:pt x="7475746" y="2091411"/>
                    <a:pt x="7475746" y="3621913"/>
                  </a:cubicBezTo>
                  <a:cubicBezTo>
                    <a:pt x="7475746" y="4971185"/>
                    <a:pt x="6547021" y="5605738"/>
                    <a:pt x="5601397" y="6378742"/>
                  </a:cubicBezTo>
                  <a:cubicBezTo>
                    <a:pt x="5429193" y="6519512"/>
                    <a:pt x="5258566" y="6657407"/>
                    <a:pt x="5084748" y="6785068"/>
                  </a:cubicBezTo>
                  <a:lnTo>
                    <a:pt x="497958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1">
              <a:extLst>
                <a:ext uri="{FF2B5EF4-FFF2-40B4-BE49-F238E27FC236}">
                  <a16:creationId xmlns:a16="http://schemas.microsoft.com/office/drawing/2014/main" id="{BB5AEF80-12B5-F6A2-71A6-FFEBC1EB4F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5374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5C0FF8AA-BCC7-2C8A-C334-E387A8AE54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3373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6387C232-C9E5-B56A-1B9C-9101C2B7D2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7692406"/>
              </p:ext>
            </p:extLst>
          </p:nvPr>
        </p:nvGraphicFramePr>
        <p:xfrm>
          <a:off x="5214127" y="1290098"/>
          <a:ext cx="6480000" cy="4277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A0C7BAD1-C5BE-0266-5F11-D55B7A62996B}"/>
              </a:ext>
            </a:extLst>
          </p:cNvPr>
          <p:cNvSpPr txBox="1"/>
          <p:nvPr/>
        </p:nvSpPr>
        <p:spPr>
          <a:xfrm>
            <a:off x="402970" y="381957"/>
            <a:ext cx="175137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0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Black" panose="02000503040000020004" pitchFamily="2" charset="0"/>
              </a:rPr>
              <a:t>10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26077D4-94AB-570B-7D98-C36841F49B0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501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A7CF4702-8701-42A5-9E83-CA62F35649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graphicEl>
                                              <a:dgm id="{A7CF4702-8701-42A5-9E83-CA62F35649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C22C9823-FAA8-433D-A5D6-096D065C37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graphicEl>
                                              <a:dgm id="{C22C9823-FAA8-433D-A5D6-096D065C37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098E9565-2E58-40A7-AC33-3B9E03573B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graphicEl>
                                              <a:dgm id="{098E9565-2E58-40A7-AC33-3B9E03573B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906739B6-255D-43A1-AD52-0B2CD7A928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>
                                            <p:graphicEl>
                                              <a:dgm id="{906739B6-255D-43A1-AD52-0B2CD7A928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1" grpId="0" uiExpand="1">
        <p:bldSub>
          <a:bldDgm bld="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62">
            <a:extLst>
              <a:ext uri="{FF2B5EF4-FFF2-40B4-BE49-F238E27FC236}">
                <a16:creationId xmlns:a16="http://schemas.microsoft.com/office/drawing/2014/main" id="{AC14302F-E955-47D0-A56B-D1D1A6953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73" y="-9274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74" name="Group 64">
            <a:extLst>
              <a:ext uri="{FF2B5EF4-FFF2-40B4-BE49-F238E27FC236}">
                <a16:creationId xmlns:a16="http://schemas.microsoft.com/office/drawing/2014/main" id="{DC310F6C-D8CB-4984-9F9B-BA18C1719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2079" y="1033741"/>
            <a:ext cx="4908132" cy="4613915"/>
            <a:chOff x="659679" y="950330"/>
            <a:chExt cx="4908132" cy="4613915"/>
          </a:xfrm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6750E550-BE93-4743-8659-1531F86CB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16216" y="1107426"/>
              <a:ext cx="4619072" cy="434218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5" name="Freeform: Shape 66">
              <a:extLst>
                <a:ext uri="{FF2B5EF4-FFF2-40B4-BE49-F238E27FC236}">
                  <a16:creationId xmlns:a16="http://schemas.microsoft.com/office/drawing/2014/main" id="{BE626DC7-F0FE-49A7-AA4C-A8DB1F7EBA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64593" y="1253260"/>
              <a:ext cx="4488025" cy="4074679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1EBB781F-78E5-4C66-811C-9FF8B5D501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1300000" flipH="1">
              <a:off x="659679" y="950330"/>
              <a:ext cx="4908132" cy="4613915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39B41DF3-3B51-78F2-C0B5-E7EBD8AFB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684" y="1899904"/>
            <a:ext cx="3775281" cy="2934031"/>
          </a:xfrm>
        </p:spPr>
        <p:txBody>
          <a:bodyPr anchor="ctr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it-IT" sz="4400" spc="0" dirty="0">
                <a:latin typeface="Congenial" panose="02000503040000020004" pitchFamily="2" charset="0"/>
              </a:rPr>
              <a:t>Le tappe </a:t>
            </a:r>
            <a:br>
              <a:rPr lang="it-IT" sz="4400" spc="0" dirty="0">
                <a:latin typeface="Congenial" panose="02000503040000020004" pitchFamily="2" charset="0"/>
              </a:rPr>
            </a:br>
            <a:r>
              <a:rPr lang="it-IT" sz="4400" spc="0" dirty="0">
                <a:latin typeface="Congenial" panose="02000503040000020004" pitchFamily="2" charset="0"/>
              </a:rPr>
              <a:t>del cammino</a:t>
            </a:r>
          </a:p>
        </p:txBody>
      </p:sp>
      <p:graphicFrame>
        <p:nvGraphicFramePr>
          <p:cNvPr id="22" name="Segnaposto contenuto 2">
            <a:extLst>
              <a:ext uri="{FF2B5EF4-FFF2-40B4-BE49-F238E27FC236}">
                <a16:creationId xmlns:a16="http://schemas.microsoft.com/office/drawing/2014/main" id="{F21701DE-24E6-A067-7737-43CFE11162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8047708"/>
              </p:ext>
            </p:extLst>
          </p:nvPr>
        </p:nvGraphicFramePr>
        <p:xfrm>
          <a:off x="5505019" y="413847"/>
          <a:ext cx="6441176" cy="6030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magine 3">
            <a:extLst>
              <a:ext uri="{FF2B5EF4-FFF2-40B4-BE49-F238E27FC236}">
                <a16:creationId xmlns:a16="http://schemas.microsoft.com/office/drawing/2014/main" id="{97182158-9FD2-782C-5138-0274B8E0E6F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38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graphicEl>
                                              <a:dgm id="{9FDA9793-6FDD-43BB-818B-D4CBC2C6DD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>
                                            <p:graphicEl>
                                              <a:dgm id="{9FDA9793-6FDD-43BB-818B-D4CBC2C6DD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graphicEl>
                                              <a:dgm id="{FD854729-ED46-4CF5-B395-BC8729A5AD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>
                                            <p:graphicEl>
                                              <a:dgm id="{FD854729-ED46-4CF5-B395-BC8729A5AD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graphicEl>
                                              <a:dgm id="{E73A36E6-F867-4500-887E-F4E9E14A9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>
                                            <p:graphicEl>
                                              <a:dgm id="{E73A36E6-F867-4500-887E-F4E9E14A99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graphicEl>
                                              <a:dgm id="{C3639327-47E0-400D-B25F-81EB480E15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>
                                            <p:graphicEl>
                                              <a:dgm id="{C3639327-47E0-400D-B25F-81EB480E15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graphicEl>
                                              <a:dgm id="{507AA438-DC90-4617-8AB2-ADF05D3667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>
                                            <p:graphicEl>
                                              <a:dgm id="{507AA438-DC90-4617-8AB2-ADF05D3667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graphicEl>
                                              <a:dgm id="{57163384-248D-4192-8F79-D59AB58D64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>
                                            <p:graphicEl>
                                              <a:dgm id="{57163384-248D-4192-8F79-D59AB58D64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graphicEl>
                                              <a:dgm id="{9F4829EE-5FB6-4DCF-820F-7C945AF00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>
                                            <p:graphicEl>
                                              <a:dgm id="{9F4829EE-5FB6-4DCF-820F-7C945AF00D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graphicEl>
                                              <a:dgm id="{8E0348C9-3FBA-44A7-98DB-18184DED3C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>
                                            <p:graphicEl>
                                              <a:dgm id="{8E0348C9-3FBA-44A7-98DB-18184DED3C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graphicEl>
                                              <a:dgm id="{D886ACF7-B35B-44AA-9500-4F4C97FB09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>
                                            <p:graphicEl>
                                              <a:dgm id="{D886ACF7-B35B-44AA-9500-4F4C97FB09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2" grpId="0">
        <p:bldSub>
          <a:bldDgm bld="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50A80E-5DCB-4320-9947-73BF2D6F0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E9C9717-43F9-44EA-9215-3F2D15B1C7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004D1-3DCE-405F-9046-6DE912409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D1319957-918B-4BBC-B357-957813808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4E5F18F-9D70-4BE5-8A38-603463EE8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6" y="0"/>
            <a:ext cx="10678291" cy="6858000"/>
            <a:chOff x="547626" y="0"/>
            <a:chExt cx="10678291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91F8D69-709A-4575-A393-B4C26481A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6083" y="0"/>
              <a:ext cx="9841377" cy="6858000"/>
            </a:xfrm>
            <a:custGeom>
              <a:avLst/>
              <a:gdLst>
                <a:gd name="connsiteX0" fmla="*/ 8218354 w 9841377"/>
                <a:gd name="connsiteY0" fmla="*/ 0 h 6858000"/>
                <a:gd name="connsiteX1" fmla="*/ 5551962 w 9841377"/>
                <a:gd name="connsiteY1" fmla="*/ 0 h 6858000"/>
                <a:gd name="connsiteX2" fmla="*/ 5482342 w 9841377"/>
                <a:gd name="connsiteY2" fmla="*/ 0 h 6858000"/>
                <a:gd name="connsiteX3" fmla="*/ 4359035 w 9841377"/>
                <a:gd name="connsiteY3" fmla="*/ 0 h 6858000"/>
                <a:gd name="connsiteX4" fmla="*/ 4289415 w 9841377"/>
                <a:gd name="connsiteY4" fmla="*/ 0 h 6858000"/>
                <a:gd name="connsiteX5" fmla="*/ 1623023 w 9841377"/>
                <a:gd name="connsiteY5" fmla="*/ 0 h 6858000"/>
                <a:gd name="connsiteX6" fmla="*/ 1600899 w 9841377"/>
                <a:gd name="connsiteY6" fmla="*/ 14997 h 6858000"/>
                <a:gd name="connsiteX7" fmla="*/ 0 w 9841377"/>
                <a:gd name="connsiteY7" fmla="*/ 3621656 h 6858000"/>
                <a:gd name="connsiteX8" fmla="*/ 1874350 w 9841377"/>
                <a:gd name="connsiteY8" fmla="*/ 6374814 h 6858000"/>
                <a:gd name="connsiteX9" fmla="*/ 2390998 w 9841377"/>
                <a:gd name="connsiteY9" fmla="*/ 6780599 h 6858000"/>
                <a:gd name="connsiteX10" fmla="*/ 2502754 w 9841377"/>
                <a:gd name="connsiteY10" fmla="*/ 6858000 h 6858000"/>
                <a:gd name="connsiteX11" fmla="*/ 4289415 w 9841377"/>
                <a:gd name="connsiteY11" fmla="*/ 6858000 h 6858000"/>
                <a:gd name="connsiteX12" fmla="*/ 4359035 w 9841377"/>
                <a:gd name="connsiteY12" fmla="*/ 6858000 h 6858000"/>
                <a:gd name="connsiteX13" fmla="*/ 5482342 w 9841377"/>
                <a:gd name="connsiteY13" fmla="*/ 6858000 h 6858000"/>
                <a:gd name="connsiteX14" fmla="*/ 5551962 w 9841377"/>
                <a:gd name="connsiteY14" fmla="*/ 6858000 h 6858000"/>
                <a:gd name="connsiteX15" fmla="*/ 7338623 w 9841377"/>
                <a:gd name="connsiteY15" fmla="*/ 6858000 h 6858000"/>
                <a:gd name="connsiteX16" fmla="*/ 7450379 w 9841377"/>
                <a:gd name="connsiteY16" fmla="*/ 6780599 h 6858000"/>
                <a:gd name="connsiteX17" fmla="*/ 7967027 w 9841377"/>
                <a:gd name="connsiteY17" fmla="*/ 6374814 h 6858000"/>
                <a:gd name="connsiteX18" fmla="*/ 9841377 w 9841377"/>
                <a:gd name="connsiteY18" fmla="*/ 3621656 h 6858000"/>
                <a:gd name="connsiteX19" fmla="*/ 8240478 w 9841377"/>
                <a:gd name="connsiteY19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841377" h="6858000">
                  <a:moveTo>
                    <a:pt x="8218354" y="0"/>
                  </a:moveTo>
                  <a:lnTo>
                    <a:pt x="5551962" y="0"/>
                  </a:lnTo>
                  <a:lnTo>
                    <a:pt x="5482342" y="0"/>
                  </a:lnTo>
                  <a:lnTo>
                    <a:pt x="4359035" y="0"/>
                  </a:lnTo>
                  <a:lnTo>
                    <a:pt x="4289415" y="0"/>
                  </a:lnTo>
                  <a:lnTo>
                    <a:pt x="1623023" y="0"/>
                  </a:lnTo>
                  <a:lnTo>
                    <a:pt x="1600899" y="14997"/>
                  </a:lnTo>
                  <a:cubicBezTo>
                    <a:pt x="573736" y="754641"/>
                    <a:pt x="0" y="2093192"/>
                    <a:pt x="0" y="3621656"/>
                  </a:cubicBezTo>
                  <a:cubicBezTo>
                    <a:pt x="0" y="4969131"/>
                    <a:pt x="928725" y="5602839"/>
                    <a:pt x="1874350" y="6374814"/>
                  </a:cubicBezTo>
                  <a:cubicBezTo>
                    <a:pt x="2046553" y="6515397"/>
                    <a:pt x="2217180" y="6653108"/>
                    <a:pt x="2390998" y="6780599"/>
                  </a:cubicBezTo>
                  <a:lnTo>
                    <a:pt x="2502754" y="6858000"/>
                  </a:lnTo>
                  <a:lnTo>
                    <a:pt x="4289415" y="6858000"/>
                  </a:lnTo>
                  <a:lnTo>
                    <a:pt x="4359035" y="6858000"/>
                  </a:lnTo>
                  <a:lnTo>
                    <a:pt x="5482342" y="6858000"/>
                  </a:lnTo>
                  <a:lnTo>
                    <a:pt x="5551962" y="6858000"/>
                  </a:lnTo>
                  <a:lnTo>
                    <a:pt x="7338623" y="6858000"/>
                  </a:lnTo>
                  <a:lnTo>
                    <a:pt x="7450379" y="6780599"/>
                  </a:lnTo>
                  <a:cubicBezTo>
                    <a:pt x="7624197" y="6653108"/>
                    <a:pt x="7794824" y="6515397"/>
                    <a:pt x="7967027" y="6374814"/>
                  </a:cubicBezTo>
                  <a:cubicBezTo>
                    <a:pt x="8912652" y="5602839"/>
                    <a:pt x="9841377" y="4969131"/>
                    <a:pt x="9841377" y="3621656"/>
                  </a:cubicBezTo>
                  <a:cubicBezTo>
                    <a:pt x="9841377" y="2093192"/>
                    <a:pt x="9267641" y="754641"/>
                    <a:pt x="8240478" y="14997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0981015-32A2-4B76-9F2E-0A8D6EC8E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6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38532F4-8B67-47B7-B58A-5DD3E1BE5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60922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C87DA9F-8DB2-4D48-8716-A928FBB8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672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95EA065-AC5D-431D-927E-87FF05884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9619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E37E2DD-C7FE-4D6C-8F1D-5031E96A7F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7618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78B68BA-AB87-4EB5-97C2-F1F304E19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449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FC52138F-7A2C-7278-8229-048AC330F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50" y="1346268"/>
            <a:ext cx="7810500" cy="3125338"/>
          </a:xfrm>
        </p:spPr>
        <p:txBody>
          <a:bodyPr vert="horz" lIns="109728" tIns="109728" rIns="109728" bIns="91440" rtlCol="0" anchor="b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sz="7200" spc="0" dirty="0">
                <a:latin typeface="Congenial Light" panose="02000503040000020004" pitchFamily="2" charset="0"/>
              </a:rPr>
              <a:t>Il</a:t>
            </a:r>
            <a:r>
              <a:rPr lang="en-US" sz="7200" spc="0" dirty="0">
                <a:latin typeface="Congenial" panose="02000503040000020004" pitchFamily="2" charset="0"/>
              </a:rPr>
              <a:t> </a:t>
            </a:r>
            <a:r>
              <a:rPr lang="en-US" sz="7200" spc="0" dirty="0" err="1">
                <a:latin typeface="Congenial Black" panose="02000503040000020004" pitchFamily="2" charset="0"/>
              </a:rPr>
              <a:t>lavoro</a:t>
            </a:r>
            <a:r>
              <a:rPr lang="en-US" sz="7200" spc="0" dirty="0">
                <a:latin typeface="Congenial" panose="02000503040000020004" pitchFamily="2" charset="0"/>
              </a:rPr>
              <a:t> </a:t>
            </a:r>
            <a:br>
              <a:rPr lang="en-US" sz="7200" spc="0" dirty="0">
                <a:latin typeface="Congenial" panose="02000503040000020004" pitchFamily="2" charset="0"/>
              </a:rPr>
            </a:br>
            <a:r>
              <a:rPr lang="en-US" sz="7200" spc="0" dirty="0">
                <a:latin typeface="Congenial Light" panose="02000503040000020004" pitchFamily="2" charset="0"/>
              </a:rPr>
              <a:t>da qui a </a:t>
            </a:r>
            <a:r>
              <a:rPr lang="en-US" sz="7200" spc="0" dirty="0" err="1">
                <a:latin typeface="Congenial Light" panose="02000503040000020004" pitchFamily="2" charset="0"/>
              </a:rPr>
              <a:t>giugno</a:t>
            </a:r>
            <a:endParaRPr lang="en-US" sz="7200" spc="0" dirty="0">
              <a:latin typeface="Congenial Light" panose="02000503040000020004" pitchFamily="2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5A71D240-EC1B-D0A5-7D1C-A08A868214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862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5554C89C-373F-47FC-BB73-6842E569C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FF100C7F-5272-46AB-9FC7-E66059915A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28027" cy="6858000"/>
          </a:xfrm>
          <a:custGeom>
            <a:avLst/>
            <a:gdLst>
              <a:gd name="connsiteX0" fmla="*/ 0 w 7128027"/>
              <a:gd name="connsiteY0" fmla="*/ 0 h 6858000"/>
              <a:gd name="connsiteX1" fmla="*/ 333951 w 7128027"/>
              <a:gd name="connsiteY1" fmla="*/ 0 h 6858000"/>
              <a:gd name="connsiteX2" fmla="*/ 1220030 w 7128027"/>
              <a:gd name="connsiteY2" fmla="*/ 0 h 6858000"/>
              <a:gd name="connsiteX3" fmla="*/ 1345471 w 7128027"/>
              <a:gd name="connsiteY3" fmla="*/ 0 h 6858000"/>
              <a:gd name="connsiteX4" fmla="*/ 2838612 w 7128027"/>
              <a:gd name="connsiteY4" fmla="*/ 0 h 6858000"/>
              <a:gd name="connsiteX5" fmla="*/ 5505004 w 7128027"/>
              <a:gd name="connsiteY5" fmla="*/ 0 h 6858000"/>
              <a:gd name="connsiteX6" fmla="*/ 5527128 w 7128027"/>
              <a:gd name="connsiteY6" fmla="*/ 14997 h 6858000"/>
              <a:gd name="connsiteX7" fmla="*/ 7128027 w 7128027"/>
              <a:gd name="connsiteY7" fmla="*/ 3621656 h 6858000"/>
              <a:gd name="connsiteX8" fmla="*/ 5253677 w 7128027"/>
              <a:gd name="connsiteY8" fmla="*/ 6374814 h 6858000"/>
              <a:gd name="connsiteX9" fmla="*/ 4737029 w 7128027"/>
              <a:gd name="connsiteY9" fmla="*/ 6780599 h 6858000"/>
              <a:gd name="connsiteX10" fmla="*/ 4625273 w 7128027"/>
              <a:gd name="connsiteY10" fmla="*/ 6858000 h 6858000"/>
              <a:gd name="connsiteX11" fmla="*/ 2838612 w 7128027"/>
              <a:gd name="connsiteY11" fmla="*/ 6858000 h 6858000"/>
              <a:gd name="connsiteX12" fmla="*/ 1220030 w 7128027"/>
              <a:gd name="connsiteY12" fmla="*/ 6858000 h 6858000"/>
              <a:gd name="connsiteX13" fmla="*/ 1037077 w 7128027"/>
              <a:gd name="connsiteY13" fmla="*/ 6858000 h 6858000"/>
              <a:gd name="connsiteX14" fmla="*/ 333951 w 7128027"/>
              <a:gd name="connsiteY14" fmla="*/ 6858000 h 6858000"/>
              <a:gd name="connsiteX15" fmla="*/ 0 w 7128027"/>
              <a:gd name="connsiteY1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128027" h="6858000">
                <a:moveTo>
                  <a:pt x="0" y="0"/>
                </a:moveTo>
                <a:lnTo>
                  <a:pt x="333951" y="0"/>
                </a:lnTo>
                <a:lnTo>
                  <a:pt x="1220030" y="0"/>
                </a:lnTo>
                <a:lnTo>
                  <a:pt x="1345471" y="0"/>
                </a:lnTo>
                <a:lnTo>
                  <a:pt x="2838612" y="0"/>
                </a:lnTo>
                <a:lnTo>
                  <a:pt x="5505004" y="0"/>
                </a:lnTo>
                <a:lnTo>
                  <a:pt x="5527128" y="14997"/>
                </a:lnTo>
                <a:cubicBezTo>
                  <a:pt x="6554291" y="754641"/>
                  <a:pt x="7128027" y="2093192"/>
                  <a:pt x="7128027" y="3621656"/>
                </a:cubicBezTo>
                <a:cubicBezTo>
                  <a:pt x="7128027" y="4969131"/>
                  <a:pt x="6199302" y="5602839"/>
                  <a:pt x="5253677" y="6374814"/>
                </a:cubicBezTo>
                <a:cubicBezTo>
                  <a:pt x="5081474" y="6515397"/>
                  <a:pt x="4910847" y="6653108"/>
                  <a:pt x="4737029" y="6780599"/>
                </a:cubicBezTo>
                <a:lnTo>
                  <a:pt x="4625273" y="6858000"/>
                </a:lnTo>
                <a:lnTo>
                  <a:pt x="2838612" y="6858000"/>
                </a:lnTo>
                <a:lnTo>
                  <a:pt x="1220030" y="6858000"/>
                </a:lnTo>
                <a:lnTo>
                  <a:pt x="1037077" y="6858000"/>
                </a:lnTo>
                <a:lnTo>
                  <a:pt x="33395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B4FEA6D5-DF59-4E15-B19F-159D0588B0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05720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36C8C9E5-F937-44A5-A519-EA719F03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5713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8F3F1871-A74C-E903-5F55-5417443BEF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6274521"/>
              </p:ext>
            </p:extLst>
          </p:nvPr>
        </p:nvGraphicFramePr>
        <p:xfrm>
          <a:off x="298016" y="942976"/>
          <a:ext cx="10094681" cy="4867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Immagine 1">
            <a:extLst>
              <a:ext uri="{FF2B5EF4-FFF2-40B4-BE49-F238E27FC236}">
                <a16:creationId xmlns:a16="http://schemas.microsoft.com/office/drawing/2014/main" id="{6A349F3E-EB6F-96D4-DF94-39CE8A640C1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44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0F518F2-4B24-45F0-9859-8F29D5752C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A0F518F2-4B24-45F0-9859-8F29D5752C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C007645-E1B0-4382-B120-DE843E518A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graphicEl>
                                              <a:dgm id="{3C007645-E1B0-4382-B120-DE843E518A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6A180E7-7910-478F-9799-AF51F70393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graphicEl>
                                              <a:dgm id="{06A180E7-7910-478F-9799-AF51F70393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733D251-A307-4DCE-9D37-AB39BBE246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graphicEl>
                                              <a:dgm id="{3733D251-A307-4DCE-9D37-AB39BBE246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B825E91-C290-40D9-BFC2-D30766677E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graphicEl>
                                              <a:dgm id="{1B825E91-C290-40D9-BFC2-D30766677E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5FC8B0-B827-4004-8466-7E464875E6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graphicEl>
                                              <a:dgm id="{995FC8B0-B827-4004-8466-7E464875E6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0ACA6C3-F2FA-4894-85C1-9FA6051045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6922BA5-6683-4195-97C3-F3D2A0BB16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026626" y="-5026319"/>
            <a:ext cx="2138900" cy="12191541"/>
          </a:xfrm>
          <a:custGeom>
            <a:avLst/>
            <a:gdLst>
              <a:gd name="connsiteX0" fmla="*/ 0 w 2382867"/>
              <a:gd name="connsiteY0" fmla="*/ 12191541 h 12191541"/>
              <a:gd name="connsiteX1" fmla="*/ 0 w 2382867"/>
              <a:gd name="connsiteY1" fmla="*/ 0 h 12191541"/>
              <a:gd name="connsiteX2" fmla="*/ 1758230 w 2382867"/>
              <a:gd name="connsiteY2" fmla="*/ 0 h 12191541"/>
              <a:gd name="connsiteX3" fmla="*/ 1849759 w 2382867"/>
              <a:gd name="connsiteY3" fmla="*/ 405062 h 12191541"/>
              <a:gd name="connsiteX4" fmla="*/ 2382867 w 2382867"/>
              <a:gd name="connsiteY4" fmla="*/ 6524518 h 12191541"/>
              <a:gd name="connsiteX5" fmla="*/ 1334945 w 2382867"/>
              <a:gd name="connsiteY5" fmla="*/ 12017007 h 12191541"/>
              <a:gd name="connsiteX6" fmla="*/ 1268170 w 2382867"/>
              <a:gd name="connsiteY6" fmla="*/ 12191541 h 12191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82867" h="12191541">
                <a:moveTo>
                  <a:pt x="0" y="12191541"/>
                </a:moveTo>
                <a:lnTo>
                  <a:pt x="0" y="0"/>
                </a:lnTo>
                <a:lnTo>
                  <a:pt x="1758230" y="0"/>
                </a:lnTo>
                <a:lnTo>
                  <a:pt x="1849759" y="405062"/>
                </a:lnTo>
                <a:cubicBezTo>
                  <a:pt x="2196195" y="2048010"/>
                  <a:pt x="2382867" y="4186399"/>
                  <a:pt x="2382867" y="6524518"/>
                </a:cubicBezTo>
                <a:cubicBezTo>
                  <a:pt x="2382867" y="9147937"/>
                  <a:pt x="1893395" y="10555417"/>
                  <a:pt x="1334945" y="12017007"/>
                </a:cubicBezTo>
                <a:lnTo>
                  <a:pt x="1268170" y="12191541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59169C9-0DBE-4B66-9C16-22A64324A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27211" y="-4339476"/>
            <a:ext cx="1137882" cy="12191694"/>
          </a:xfrm>
          <a:custGeom>
            <a:avLst/>
            <a:gdLst>
              <a:gd name="connsiteX0" fmla="*/ 0 w 1240954"/>
              <a:gd name="connsiteY0" fmla="*/ 12191694 h 12191694"/>
              <a:gd name="connsiteX1" fmla="*/ 72823 w 1240954"/>
              <a:gd name="connsiteY1" fmla="*/ 12017158 h 12191694"/>
              <a:gd name="connsiteX2" fmla="*/ 1215669 w 1240954"/>
              <a:gd name="connsiteY2" fmla="*/ 6524669 h 12191694"/>
              <a:gd name="connsiteX3" fmla="*/ 634271 w 1240954"/>
              <a:gd name="connsiteY3" fmla="*/ 405211 h 12191694"/>
              <a:gd name="connsiteX4" fmla="*/ 534414 w 1240954"/>
              <a:gd name="connsiteY4" fmla="*/ 0 h 12191694"/>
              <a:gd name="connsiteX5" fmla="*/ 559698 w 1240954"/>
              <a:gd name="connsiteY5" fmla="*/ 0 h 12191694"/>
              <a:gd name="connsiteX6" fmla="*/ 659555 w 1240954"/>
              <a:gd name="connsiteY6" fmla="*/ 405211 h 12191694"/>
              <a:gd name="connsiteX7" fmla="*/ 1240954 w 1240954"/>
              <a:gd name="connsiteY7" fmla="*/ 6524669 h 12191694"/>
              <a:gd name="connsiteX8" fmla="*/ 98108 w 1240954"/>
              <a:gd name="connsiteY8" fmla="*/ 12017158 h 12191694"/>
              <a:gd name="connsiteX9" fmla="*/ 25285 w 1240954"/>
              <a:gd name="connsiteY9" fmla="*/ 12191694 h 12191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40954" h="12191694">
                <a:moveTo>
                  <a:pt x="0" y="12191694"/>
                </a:moveTo>
                <a:lnTo>
                  <a:pt x="72823" y="12017158"/>
                </a:lnTo>
                <a:cubicBezTo>
                  <a:pt x="681859" y="10555569"/>
                  <a:pt x="1215669" y="9148088"/>
                  <a:pt x="1215669" y="6524669"/>
                </a:cubicBezTo>
                <a:cubicBezTo>
                  <a:pt x="1215670" y="4186551"/>
                  <a:pt x="1012087" y="2048160"/>
                  <a:pt x="634271" y="405211"/>
                </a:cubicBezTo>
                <a:lnTo>
                  <a:pt x="534414" y="0"/>
                </a:lnTo>
                <a:lnTo>
                  <a:pt x="559698" y="0"/>
                </a:lnTo>
                <a:lnTo>
                  <a:pt x="659555" y="405211"/>
                </a:lnTo>
                <a:cubicBezTo>
                  <a:pt x="1037372" y="2048160"/>
                  <a:pt x="1240954" y="4186551"/>
                  <a:pt x="1240954" y="6524669"/>
                </a:cubicBezTo>
                <a:cubicBezTo>
                  <a:pt x="1240954" y="9148088"/>
                  <a:pt x="707144" y="10555569"/>
                  <a:pt x="98108" y="12017158"/>
                </a:cubicBezTo>
                <a:lnTo>
                  <a:pt x="25285" y="1219169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81D956B-8A3E-185E-50AF-866B5B38F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944" y="543687"/>
            <a:ext cx="9756112" cy="1046868"/>
          </a:xfrm>
        </p:spPr>
        <p:txBody>
          <a:bodyPr anchor="ctr">
            <a:normAutofit/>
          </a:bodyPr>
          <a:lstStyle/>
          <a:p>
            <a:pPr algn="ctr"/>
            <a:r>
              <a:rPr lang="it-IT" sz="3600" dirty="0">
                <a:latin typeface="Congenial Black" panose="02000503040000020004" pitchFamily="2" charset="0"/>
              </a:rPr>
              <a:t>Il cammino fino a oggi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F0457BB4-CED7-4065-8959-D6B51491B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90529" y="-4583452"/>
            <a:ext cx="1011248" cy="12191695"/>
          </a:xfrm>
          <a:custGeom>
            <a:avLst/>
            <a:gdLst>
              <a:gd name="connsiteX0" fmla="*/ 0 w 1102849"/>
              <a:gd name="connsiteY0" fmla="*/ 12191695 h 12191695"/>
              <a:gd name="connsiteX1" fmla="*/ 65312 w 1102849"/>
              <a:gd name="connsiteY1" fmla="*/ 12017158 h 12191695"/>
              <a:gd name="connsiteX2" fmla="*/ 1090278 w 1102849"/>
              <a:gd name="connsiteY2" fmla="*/ 6524670 h 12191695"/>
              <a:gd name="connsiteX3" fmla="*/ 568848 w 1102849"/>
              <a:gd name="connsiteY3" fmla="*/ 405211 h 12191695"/>
              <a:gd name="connsiteX4" fmla="*/ 479291 w 1102849"/>
              <a:gd name="connsiteY4" fmla="*/ 0 h 12191695"/>
              <a:gd name="connsiteX5" fmla="*/ 491862 w 1102849"/>
              <a:gd name="connsiteY5" fmla="*/ 0 h 12191695"/>
              <a:gd name="connsiteX6" fmla="*/ 581419 w 1102849"/>
              <a:gd name="connsiteY6" fmla="*/ 405211 h 12191695"/>
              <a:gd name="connsiteX7" fmla="*/ 1102849 w 1102849"/>
              <a:gd name="connsiteY7" fmla="*/ 6524670 h 12191695"/>
              <a:gd name="connsiteX8" fmla="*/ 77883 w 1102849"/>
              <a:gd name="connsiteY8" fmla="*/ 12017158 h 12191695"/>
              <a:gd name="connsiteX9" fmla="*/ 12571 w 1102849"/>
              <a:gd name="connsiteY9" fmla="*/ 12191695 h 1219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02849" h="12191695">
                <a:moveTo>
                  <a:pt x="0" y="12191695"/>
                </a:moveTo>
                <a:lnTo>
                  <a:pt x="65312" y="12017158"/>
                </a:lnTo>
                <a:cubicBezTo>
                  <a:pt x="611528" y="10555569"/>
                  <a:pt x="1090278" y="9148088"/>
                  <a:pt x="1090278" y="6524670"/>
                </a:cubicBezTo>
                <a:cubicBezTo>
                  <a:pt x="1090278" y="4186551"/>
                  <a:pt x="907694" y="2048159"/>
                  <a:pt x="568848" y="405211"/>
                </a:cubicBezTo>
                <a:lnTo>
                  <a:pt x="479291" y="0"/>
                </a:lnTo>
                <a:lnTo>
                  <a:pt x="491862" y="0"/>
                </a:lnTo>
                <a:lnTo>
                  <a:pt x="581419" y="405211"/>
                </a:lnTo>
                <a:cubicBezTo>
                  <a:pt x="920265" y="2048159"/>
                  <a:pt x="1102849" y="4186551"/>
                  <a:pt x="1102849" y="6524670"/>
                </a:cubicBezTo>
                <a:cubicBezTo>
                  <a:pt x="1102849" y="9148088"/>
                  <a:pt x="624099" y="10555569"/>
                  <a:pt x="77883" y="12017158"/>
                </a:cubicBezTo>
                <a:lnTo>
                  <a:pt x="12571" y="12191695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28D6FED4-905E-08CA-160C-763C0E129E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5523241"/>
              </p:ext>
            </p:extLst>
          </p:nvPr>
        </p:nvGraphicFramePr>
        <p:xfrm>
          <a:off x="613623" y="2502361"/>
          <a:ext cx="10964445" cy="4113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magine 3">
            <a:extLst>
              <a:ext uri="{FF2B5EF4-FFF2-40B4-BE49-F238E27FC236}">
                <a16:creationId xmlns:a16="http://schemas.microsoft.com/office/drawing/2014/main" id="{F9BE86FE-D184-F6EC-627E-7408E17FCD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051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24E9EE4-7339-41F5-BE4D-270C1F8F74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E24E9EE4-7339-41F5-BE4D-270C1F8F74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9974FFC-58A3-4E72-9777-F21F604999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graphicEl>
                                              <a:dgm id="{E9974FFC-58A3-4E72-9777-F21F604999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0A1C6C2-BFC3-44EC-A078-2060244D8D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graphicEl>
                                              <a:dgm id="{90A1C6C2-BFC3-44EC-A078-2060244D8D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28C5C53-2AB7-4EDC-88F0-D63B01F945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graphicEl>
                                              <a:dgm id="{C28C5C53-2AB7-4EDC-88F0-D63B01F945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BFB96F5-5739-4058-B106-17FE6E3170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graphicEl>
                                              <a:dgm id="{5BFB96F5-5739-4058-B106-17FE6E3170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664DD96-400B-493A-820D-431BB68F9F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7664DD96-400B-493A-820D-431BB68F9F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0B2B3B5-6FB2-473B-85CF-B183A019B7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graphicEl>
                                              <a:dgm id="{F0B2B3B5-6FB2-473B-85CF-B183A019B7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C06F130-AAA2-4887-A974-2E591847BD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8C06F130-AAA2-4887-A974-2E591847BD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F2D341E-6D9A-40F1-8B69-319BEE7DF7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0F2D341E-6D9A-40F1-8B69-319BEE7DF7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95DDCD-CB30-40D9-8C12-8D13328AC7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graphicEl>
                                              <a:dgm id="{B595DDCD-CB30-40D9-8C12-8D13328AC7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A3AB6A1-5197-4945-85F8-B303C087EC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graphicEl>
                                              <a:dgm id="{DA3AB6A1-5197-4945-85F8-B303C087EC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7BBD541-4BA6-4279-8305-C8D932F252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graphicEl>
                                              <a:dgm id="{77BBD541-4BA6-4279-8305-C8D932F252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8EBA72-9E05-E388-66E9-EA7AD3594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0CA184B6-3482-4F43-87F0-BC765DCFD8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6C869923-8380-4244-9548-802C330638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C06255F2-BC67-4DDE-B34E-AC4BA21838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55169443-FCCD-4C0A-8C69-18CD3FA096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91F8D69-709A-4575-A393-B4C26481A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66083" y="0"/>
            <a:ext cx="9841377" cy="6858000"/>
          </a:xfrm>
          <a:custGeom>
            <a:avLst/>
            <a:gdLst>
              <a:gd name="connsiteX0" fmla="*/ 8218354 w 9841377"/>
              <a:gd name="connsiteY0" fmla="*/ 0 h 6858000"/>
              <a:gd name="connsiteX1" fmla="*/ 5551962 w 9841377"/>
              <a:gd name="connsiteY1" fmla="*/ 0 h 6858000"/>
              <a:gd name="connsiteX2" fmla="*/ 5482342 w 9841377"/>
              <a:gd name="connsiteY2" fmla="*/ 0 h 6858000"/>
              <a:gd name="connsiteX3" fmla="*/ 4359035 w 9841377"/>
              <a:gd name="connsiteY3" fmla="*/ 0 h 6858000"/>
              <a:gd name="connsiteX4" fmla="*/ 4289415 w 9841377"/>
              <a:gd name="connsiteY4" fmla="*/ 0 h 6858000"/>
              <a:gd name="connsiteX5" fmla="*/ 1623023 w 9841377"/>
              <a:gd name="connsiteY5" fmla="*/ 0 h 6858000"/>
              <a:gd name="connsiteX6" fmla="*/ 1600899 w 9841377"/>
              <a:gd name="connsiteY6" fmla="*/ 14997 h 6858000"/>
              <a:gd name="connsiteX7" fmla="*/ 0 w 9841377"/>
              <a:gd name="connsiteY7" fmla="*/ 3621656 h 6858000"/>
              <a:gd name="connsiteX8" fmla="*/ 1874350 w 9841377"/>
              <a:gd name="connsiteY8" fmla="*/ 6374814 h 6858000"/>
              <a:gd name="connsiteX9" fmla="*/ 2390998 w 9841377"/>
              <a:gd name="connsiteY9" fmla="*/ 6780599 h 6858000"/>
              <a:gd name="connsiteX10" fmla="*/ 2502754 w 9841377"/>
              <a:gd name="connsiteY10" fmla="*/ 6858000 h 6858000"/>
              <a:gd name="connsiteX11" fmla="*/ 4289415 w 9841377"/>
              <a:gd name="connsiteY11" fmla="*/ 6858000 h 6858000"/>
              <a:gd name="connsiteX12" fmla="*/ 4359035 w 9841377"/>
              <a:gd name="connsiteY12" fmla="*/ 6858000 h 6858000"/>
              <a:gd name="connsiteX13" fmla="*/ 5482342 w 9841377"/>
              <a:gd name="connsiteY13" fmla="*/ 6858000 h 6858000"/>
              <a:gd name="connsiteX14" fmla="*/ 5551962 w 9841377"/>
              <a:gd name="connsiteY14" fmla="*/ 6858000 h 6858000"/>
              <a:gd name="connsiteX15" fmla="*/ 7338623 w 9841377"/>
              <a:gd name="connsiteY15" fmla="*/ 6858000 h 6858000"/>
              <a:gd name="connsiteX16" fmla="*/ 7450379 w 9841377"/>
              <a:gd name="connsiteY16" fmla="*/ 6780599 h 6858000"/>
              <a:gd name="connsiteX17" fmla="*/ 7967027 w 9841377"/>
              <a:gd name="connsiteY17" fmla="*/ 6374814 h 6858000"/>
              <a:gd name="connsiteX18" fmla="*/ 9841377 w 9841377"/>
              <a:gd name="connsiteY18" fmla="*/ 3621656 h 6858000"/>
              <a:gd name="connsiteX19" fmla="*/ 8240478 w 9841377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841377" h="6858000">
                <a:moveTo>
                  <a:pt x="8218354" y="0"/>
                </a:moveTo>
                <a:lnTo>
                  <a:pt x="5551962" y="0"/>
                </a:lnTo>
                <a:lnTo>
                  <a:pt x="5482342" y="0"/>
                </a:lnTo>
                <a:lnTo>
                  <a:pt x="4359035" y="0"/>
                </a:lnTo>
                <a:lnTo>
                  <a:pt x="4289415" y="0"/>
                </a:lnTo>
                <a:lnTo>
                  <a:pt x="1623023" y="0"/>
                </a:lnTo>
                <a:lnTo>
                  <a:pt x="1600899" y="14997"/>
                </a:lnTo>
                <a:cubicBezTo>
                  <a:pt x="573736" y="754641"/>
                  <a:pt x="0" y="2093192"/>
                  <a:pt x="0" y="3621656"/>
                </a:cubicBezTo>
                <a:cubicBezTo>
                  <a:pt x="0" y="4969131"/>
                  <a:pt x="928725" y="5602839"/>
                  <a:pt x="1874350" y="6374814"/>
                </a:cubicBezTo>
                <a:cubicBezTo>
                  <a:pt x="2046553" y="6515397"/>
                  <a:pt x="2217180" y="6653108"/>
                  <a:pt x="2390998" y="6780599"/>
                </a:cubicBezTo>
                <a:lnTo>
                  <a:pt x="2502754" y="6858000"/>
                </a:lnTo>
                <a:lnTo>
                  <a:pt x="4289415" y="6858000"/>
                </a:lnTo>
                <a:lnTo>
                  <a:pt x="4359035" y="6858000"/>
                </a:lnTo>
                <a:lnTo>
                  <a:pt x="5482342" y="6858000"/>
                </a:lnTo>
                <a:lnTo>
                  <a:pt x="5551962" y="6858000"/>
                </a:lnTo>
                <a:lnTo>
                  <a:pt x="7338623" y="6858000"/>
                </a:lnTo>
                <a:lnTo>
                  <a:pt x="7450379" y="6780599"/>
                </a:lnTo>
                <a:cubicBezTo>
                  <a:pt x="7624197" y="6653108"/>
                  <a:pt x="7794824" y="6515397"/>
                  <a:pt x="7967027" y="6374814"/>
                </a:cubicBezTo>
                <a:cubicBezTo>
                  <a:pt x="8912652" y="5602839"/>
                  <a:pt x="9841377" y="4969131"/>
                  <a:pt x="9841377" y="3621656"/>
                </a:cubicBezTo>
                <a:cubicBezTo>
                  <a:pt x="9841377" y="2093192"/>
                  <a:pt x="9267641" y="754641"/>
                  <a:pt x="8240478" y="1499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C87A50C4-1191-461A-9E09-C8057F2AF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035" y="0"/>
            <a:ext cx="2265453" cy="6858000"/>
          </a:xfrm>
          <a:custGeom>
            <a:avLst/>
            <a:gdLst>
              <a:gd name="connsiteX0" fmla="*/ 1117108 w 2265453"/>
              <a:gd name="connsiteY0" fmla="*/ 0 h 6858000"/>
              <a:gd name="connsiteX1" fmla="*/ 1099628 w 2265453"/>
              <a:gd name="connsiteY1" fmla="*/ 0 h 6858000"/>
              <a:gd name="connsiteX2" fmla="*/ 1175238 w 2265453"/>
              <a:gd name="connsiteY2" fmla="*/ 82371 h 6858000"/>
              <a:gd name="connsiteX3" fmla="*/ 2240276 w 2265453"/>
              <a:gd name="connsiteY3" fmla="*/ 3734791 h 6858000"/>
              <a:gd name="connsiteX4" fmla="*/ 274951 w 2265453"/>
              <a:gd name="connsiteY4" fmla="*/ 6634678 h 6858000"/>
              <a:gd name="connsiteX5" fmla="*/ 12802 w 2265453"/>
              <a:gd name="connsiteY5" fmla="*/ 6848127 h 6858000"/>
              <a:gd name="connsiteX6" fmla="*/ 0 w 2265453"/>
              <a:gd name="connsiteY6" fmla="*/ 6858000 h 6858000"/>
              <a:gd name="connsiteX7" fmla="*/ 19410 w 2265453"/>
              <a:gd name="connsiteY7" fmla="*/ 6858000 h 6858000"/>
              <a:gd name="connsiteX8" fmla="*/ 31082 w 2265453"/>
              <a:gd name="connsiteY8" fmla="*/ 6848998 h 6858000"/>
              <a:gd name="connsiteX9" fmla="*/ 293230 w 2265453"/>
              <a:gd name="connsiteY9" fmla="*/ 6635549 h 6858000"/>
              <a:gd name="connsiteX10" fmla="*/ 2258555 w 2265453"/>
              <a:gd name="connsiteY10" fmla="*/ 3735662 h 6858000"/>
              <a:gd name="connsiteX11" fmla="*/ 1193518 w 2265453"/>
              <a:gd name="connsiteY11" fmla="*/ 832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65453" h="6858000">
                <a:moveTo>
                  <a:pt x="1117108" y="0"/>
                </a:moveTo>
                <a:lnTo>
                  <a:pt x="1099628" y="0"/>
                </a:lnTo>
                <a:lnTo>
                  <a:pt x="1175238" y="82371"/>
                </a:lnTo>
                <a:cubicBezTo>
                  <a:pt x="1926546" y="957940"/>
                  <a:pt x="2303836" y="2277119"/>
                  <a:pt x="2240276" y="3734791"/>
                </a:cubicBezTo>
                <a:cubicBezTo>
                  <a:pt x="2176522" y="5196911"/>
                  <a:pt x="1237280" y="5841173"/>
                  <a:pt x="274951" y="6634678"/>
                </a:cubicBezTo>
                <a:cubicBezTo>
                  <a:pt x="187328" y="6706930"/>
                  <a:pt x="100126" y="6778421"/>
                  <a:pt x="12802" y="6848127"/>
                </a:cubicBezTo>
                <a:lnTo>
                  <a:pt x="0" y="6858000"/>
                </a:lnTo>
                <a:lnTo>
                  <a:pt x="19410" y="6858000"/>
                </a:lnTo>
                <a:lnTo>
                  <a:pt x="31082" y="6848998"/>
                </a:lnTo>
                <a:cubicBezTo>
                  <a:pt x="118405" y="6779292"/>
                  <a:pt x="205608" y="6707801"/>
                  <a:pt x="293230" y="6635549"/>
                </a:cubicBezTo>
                <a:cubicBezTo>
                  <a:pt x="1255560" y="5842045"/>
                  <a:pt x="2194802" y="5197782"/>
                  <a:pt x="2258555" y="3735662"/>
                </a:cubicBezTo>
                <a:cubicBezTo>
                  <a:pt x="2322115" y="2277991"/>
                  <a:pt x="1944825" y="958811"/>
                  <a:pt x="1193518" y="8324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BC87DA9F-8DB2-4D48-8716-A928FBB8A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033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195EA065-AC5D-431D-927E-87FF05884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96194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46934B3C-D73F-4CD0-95B1-0244D662D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292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A99730C-0D32-06A7-7767-7330AA4A9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3607" y="3912041"/>
            <a:ext cx="8394306" cy="1964777"/>
          </a:xfrm>
        </p:spPr>
        <p:txBody>
          <a:bodyPr vert="horz" lIns="109728" tIns="109728" rIns="109728" bIns="91440" rtlCol="0" anchor="b">
            <a:normAutofit fontScale="90000"/>
          </a:bodyPr>
          <a:lstStyle/>
          <a:p>
            <a:pPr algn="ctr">
              <a:lnSpc>
                <a:spcPct val="110000"/>
              </a:lnSpc>
            </a:pPr>
            <a:r>
              <a:rPr lang="en-US" sz="5400" spc="0" dirty="0">
                <a:solidFill>
                  <a:schemeClr val="tx1">
                    <a:lumMod val="85000"/>
                    <a:lumOff val="15000"/>
                  </a:schemeClr>
                </a:solidFill>
                <a:latin typeface="Congenial Black" panose="02000503040000020004" pitchFamily="2" charset="0"/>
              </a:rPr>
              <a:t>Grazie</a:t>
            </a:r>
            <a:r>
              <a:rPr lang="en-US" sz="5400" spc="0" dirty="0">
                <a:solidFill>
                  <a:schemeClr val="tx1">
                    <a:lumMod val="85000"/>
                    <a:lumOff val="15000"/>
                  </a:schemeClr>
                </a:solidFill>
                <a:latin typeface="Congenial" panose="02000503040000020004" pitchFamily="2" charset="0"/>
              </a:rPr>
              <a:t> </a:t>
            </a:r>
            <a:br>
              <a:rPr lang="en-US" sz="5400" spc="0" dirty="0">
                <a:solidFill>
                  <a:schemeClr val="tx1">
                    <a:lumMod val="85000"/>
                    <a:lumOff val="15000"/>
                  </a:schemeClr>
                </a:solidFill>
                <a:latin typeface="Congenial" panose="02000503040000020004" pitchFamily="2" charset="0"/>
              </a:rPr>
            </a:br>
            <a:r>
              <a:rPr lang="en-US" sz="5400" spc="0" dirty="0">
                <a:solidFill>
                  <a:schemeClr val="tx1">
                    <a:lumMod val="85000"/>
                    <a:lumOff val="15000"/>
                  </a:schemeClr>
                </a:solidFill>
                <a:latin typeface="Congenial Light" panose="02000503040000020004" pitchFamily="2" charset="0"/>
              </a:rPr>
              <a:t>e</a:t>
            </a:r>
            <a:r>
              <a:rPr lang="en-US" sz="5400" spc="0" dirty="0">
                <a:solidFill>
                  <a:schemeClr val="tx1">
                    <a:lumMod val="85000"/>
                    <a:lumOff val="15000"/>
                  </a:schemeClr>
                </a:solidFill>
                <a:latin typeface="Congenial" panose="02000503040000020004" pitchFamily="2" charset="0"/>
              </a:rPr>
              <a:t> </a:t>
            </a:r>
            <a:r>
              <a:rPr lang="en-US" sz="5400" spc="0" dirty="0">
                <a:solidFill>
                  <a:schemeClr val="tx1">
                    <a:lumMod val="85000"/>
                    <a:lumOff val="15000"/>
                  </a:schemeClr>
                </a:solidFill>
                <a:latin typeface="Congenial Black" panose="02000503040000020004" pitchFamily="2" charset="0"/>
              </a:rPr>
              <a:t>buon </a:t>
            </a:r>
            <a:r>
              <a:rPr lang="en-US" sz="5400" spc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ongenial Black" panose="02000503040000020004" pitchFamily="2" charset="0"/>
              </a:rPr>
              <a:t>lavoro</a:t>
            </a:r>
            <a:endParaRPr lang="en-US" sz="5400" spc="0" dirty="0">
              <a:solidFill>
                <a:schemeClr val="tx1">
                  <a:lumMod val="85000"/>
                  <a:lumOff val="15000"/>
                </a:schemeClr>
              </a:solidFill>
              <a:latin typeface="Congenial Black" panose="02000503040000020004" pitchFamily="2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57694DEE-6FE3-DDF1-0DD3-B1326FB56F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0475" y="821665"/>
            <a:ext cx="2151051" cy="2607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86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21A8C2-775B-4087-D15C-054595512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CCE1AB4-D844-6AE8-33A7-EF71858A9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290C788-BF23-E1EE-1486-4A875991E9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026626" y="-5026319"/>
            <a:ext cx="2138900" cy="12191541"/>
          </a:xfrm>
          <a:custGeom>
            <a:avLst/>
            <a:gdLst>
              <a:gd name="connsiteX0" fmla="*/ 0 w 2382867"/>
              <a:gd name="connsiteY0" fmla="*/ 12191541 h 12191541"/>
              <a:gd name="connsiteX1" fmla="*/ 0 w 2382867"/>
              <a:gd name="connsiteY1" fmla="*/ 0 h 12191541"/>
              <a:gd name="connsiteX2" fmla="*/ 1758230 w 2382867"/>
              <a:gd name="connsiteY2" fmla="*/ 0 h 12191541"/>
              <a:gd name="connsiteX3" fmla="*/ 1849759 w 2382867"/>
              <a:gd name="connsiteY3" fmla="*/ 405062 h 12191541"/>
              <a:gd name="connsiteX4" fmla="*/ 2382867 w 2382867"/>
              <a:gd name="connsiteY4" fmla="*/ 6524518 h 12191541"/>
              <a:gd name="connsiteX5" fmla="*/ 1334945 w 2382867"/>
              <a:gd name="connsiteY5" fmla="*/ 12017007 h 12191541"/>
              <a:gd name="connsiteX6" fmla="*/ 1268170 w 2382867"/>
              <a:gd name="connsiteY6" fmla="*/ 12191541 h 12191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82867" h="12191541">
                <a:moveTo>
                  <a:pt x="0" y="12191541"/>
                </a:moveTo>
                <a:lnTo>
                  <a:pt x="0" y="0"/>
                </a:lnTo>
                <a:lnTo>
                  <a:pt x="1758230" y="0"/>
                </a:lnTo>
                <a:lnTo>
                  <a:pt x="1849759" y="405062"/>
                </a:lnTo>
                <a:cubicBezTo>
                  <a:pt x="2196195" y="2048010"/>
                  <a:pt x="2382867" y="4186399"/>
                  <a:pt x="2382867" y="6524518"/>
                </a:cubicBezTo>
                <a:cubicBezTo>
                  <a:pt x="2382867" y="9147937"/>
                  <a:pt x="1893395" y="10555417"/>
                  <a:pt x="1334945" y="12017007"/>
                </a:cubicBezTo>
                <a:lnTo>
                  <a:pt x="1268170" y="12191541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D7B8998-2CC9-F7C6-E45C-EBD5E736B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27211" y="-4339476"/>
            <a:ext cx="1137882" cy="12191694"/>
          </a:xfrm>
          <a:custGeom>
            <a:avLst/>
            <a:gdLst>
              <a:gd name="connsiteX0" fmla="*/ 0 w 1240954"/>
              <a:gd name="connsiteY0" fmla="*/ 12191694 h 12191694"/>
              <a:gd name="connsiteX1" fmla="*/ 72823 w 1240954"/>
              <a:gd name="connsiteY1" fmla="*/ 12017158 h 12191694"/>
              <a:gd name="connsiteX2" fmla="*/ 1215669 w 1240954"/>
              <a:gd name="connsiteY2" fmla="*/ 6524669 h 12191694"/>
              <a:gd name="connsiteX3" fmla="*/ 634271 w 1240954"/>
              <a:gd name="connsiteY3" fmla="*/ 405211 h 12191694"/>
              <a:gd name="connsiteX4" fmla="*/ 534414 w 1240954"/>
              <a:gd name="connsiteY4" fmla="*/ 0 h 12191694"/>
              <a:gd name="connsiteX5" fmla="*/ 559698 w 1240954"/>
              <a:gd name="connsiteY5" fmla="*/ 0 h 12191694"/>
              <a:gd name="connsiteX6" fmla="*/ 659555 w 1240954"/>
              <a:gd name="connsiteY6" fmla="*/ 405211 h 12191694"/>
              <a:gd name="connsiteX7" fmla="*/ 1240954 w 1240954"/>
              <a:gd name="connsiteY7" fmla="*/ 6524669 h 12191694"/>
              <a:gd name="connsiteX8" fmla="*/ 98108 w 1240954"/>
              <a:gd name="connsiteY8" fmla="*/ 12017158 h 12191694"/>
              <a:gd name="connsiteX9" fmla="*/ 25285 w 1240954"/>
              <a:gd name="connsiteY9" fmla="*/ 12191694 h 12191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40954" h="12191694">
                <a:moveTo>
                  <a:pt x="0" y="12191694"/>
                </a:moveTo>
                <a:lnTo>
                  <a:pt x="72823" y="12017158"/>
                </a:lnTo>
                <a:cubicBezTo>
                  <a:pt x="681859" y="10555569"/>
                  <a:pt x="1215669" y="9148088"/>
                  <a:pt x="1215669" y="6524669"/>
                </a:cubicBezTo>
                <a:cubicBezTo>
                  <a:pt x="1215670" y="4186551"/>
                  <a:pt x="1012087" y="2048160"/>
                  <a:pt x="634271" y="405211"/>
                </a:cubicBezTo>
                <a:lnTo>
                  <a:pt x="534414" y="0"/>
                </a:lnTo>
                <a:lnTo>
                  <a:pt x="559698" y="0"/>
                </a:lnTo>
                <a:lnTo>
                  <a:pt x="659555" y="405211"/>
                </a:lnTo>
                <a:cubicBezTo>
                  <a:pt x="1037372" y="2048160"/>
                  <a:pt x="1240954" y="4186551"/>
                  <a:pt x="1240954" y="6524669"/>
                </a:cubicBezTo>
                <a:cubicBezTo>
                  <a:pt x="1240954" y="9148088"/>
                  <a:pt x="707144" y="10555569"/>
                  <a:pt x="98108" y="12017158"/>
                </a:cubicBezTo>
                <a:lnTo>
                  <a:pt x="25285" y="1219169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ADF7492-AE54-459B-05EB-A952B87A4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944" y="543687"/>
            <a:ext cx="9756112" cy="1046868"/>
          </a:xfrm>
        </p:spPr>
        <p:txBody>
          <a:bodyPr anchor="ctr">
            <a:normAutofit/>
          </a:bodyPr>
          <a:lstStyle/>
          <a:p>
            <a:pPr algn="ctr"/>
            <a:r>
              <a:rPr lang="it-IT" sz="3600" dirty="0">
                <a:latin typeface="Congenial Black" panose="02000503040000020004" pitchFamily="2" charset="0"/>
              </a:rPr>
              <a:t>Gruppo di lavoro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469DD7F-A27C-F371-8EE8-DD23F18EE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90529" y="-4583452"/>
            <a:ext cx="1011248" cy="12191695"/>
          </a:xfrm>
          <a:custGeom>
            <a:avLst/>
            <a:gdLst>
              <a:gd name="connsiteX0" fmla="*/ 0 w 1102849"/>
              <a:gd name="connsiteY0" fmla="*/ 12191695 h 12191695"/>
              <a:gd name="connsiteX1" fmla="*/ 65312 w 1102849"/>
              <a:gd name="connsiteY1" fmla="*/ 12017158 h 12191695"/>
              <a:gd name="connsiteX2" fmla="*/ 1090278 w 1102849"/>
              <a:gd name="connsiteY2" fmla="*/ 6524670 h 12191695"/>
              <a:gd name="connsiteX3" fmla="*/ 568848 w 1102849"/>
              <a:gd name="connsiteY3" fmla="*/ 405211 h 12191695"/>
              <a:gd name="connsiteX4" fmla="*/ 479291 w 1102849"/>
              <a:gd name="connsiteY4" fmla="*/ 0 h 12191695"/>
              <a:gd name="connsiteX5" fmla="*/ 491862 w 1102849"/>
              <a:gd name="connsiteY5" fmla="*/ 0 h 12191695"/>
              <a:gd name="connsiteX6" fmla="*/ 581419 w 1102849"/>
              <a:gd name="connsiteY6" fmla="*/ 405211 h 12191695"/>
              <a:gd name="connsiteX7" fmla="*/ 1102849 w 1102849"/>
              <a:gd name="connsiteY7" fmla="*/ 6524670 h 12191695"/>
              <a:gd name="connsiteX8" fmla="*/ 77883 w 1102849"/>
              <a:gd name="connsiteY8" fmla="*/ 12017158 h 12191695"/>
              <a:gd name="connsiteX9" fmla="*/ 12571 w 1102849"/>
              <a:gd name="connsiteY9" fmla="*/ 12191695 h 1219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02849" h="12191695">
                <a:moveTo>
                  <a:pt x="0" y="12191695"/>
                </a:moveTo>
                <a:lnTo>
                  <a:pt x="65312" y="12017158"/>
                </a:lnTo>
                <a:cubicBezTo>
                  <a:pt x="611528" y="10555569"/>
                  <a:pt x="1090278" y="9148088"/>
                  <a:pt x="1090278" y="6524670"/>
                </a:cubicBezTo>
                <a:cubicBezTo>
                  <a:pt x="1090278" y="4186551"/>
                  <a:pt x="907694" y="2048159"/>
                  <a:pt x="568848" y="405211"/>
                </a:cubicBezTo>
                <a:lnTo>
                  <a:pt x="479291" y="0"/>
                </a:lnTo>
                <a:lnTo>
                  <a:pt x="491862" y="0"/>
                </a:lnTo>
                <a:lnTo>
                  <a:pt x="581419" y="405211"/>
                </a:lnTo>
                <a:cubicBezTo>
                  <a:pt x="920265" y="2048159"/>
                  <a:pt x="1102849" y="4186551"/>
                  <a:pt x="1102849" y="6524670"/>
                </a:cubicBezTo>
                <a:cubicBezTo>
                  <a:pt x="1102849" y="9148088"/>
                  <a:pt x="624099" y="10555569"/>
                  <a:pt x="77883" y="12017158"/>
                </a:cubicBezTo>
                <a:lnTo>
                  <a:pt x="12571" y="12191695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93F1DD8D-EA22-1490-0C08-5D63B151BD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1291775"/>
              </p:ext>
            </p:extLst>
          </p:nvPr>
        </p:nvGraphicFramePr>
        <p:xfrm>
          <a:off x="0" y="3052773"/>
          <a:ext cx="5482377" cy="4113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B6E7FE0D-F5A9-D733-AB01-D77067F7DAF6}"/>
              </a:ext>
            </a:extLst>
          </p:cNvPr>
          <p:cNvSpPr txBox="1"/>
          <p:nvPr/>
        </p:nvSpPr>
        <p:spPr>
          <a:xfrm>
            <a:off x="5122300" y="3052773"/>
            <a:ext cx="706970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Light" panose="02000503040000020004" pitchFamily="2" charset="0"/>
              </a:rPr>
              <a:t>Una </a:t>
            </a:r>
            <a:r>
              <a:rPr lang="it-IT" sz="2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" panose="02000503040000020004" pitchFamily="2" charset="0"/>
              </a:rPr>
              <a:t>commissione</a:t>
            </a: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Light" panose="02000503040000020004" pitchFamily="2" charset="0"/>
              </a:rPr>
              <a:t> diocesana costituita da sacerdoti e laici impegnati in ambito pastorale e catechistico:</a:t>
            </a:r>
            <a:b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" panose="02000503040000020004" pitchFamily="2" charset="0"/>
              </a:rPr>
            </a:br>
            <a:endParaRPr lang="it-IT" sz="2600" dirty="0">
              <a:solidFill>
                <a:schemeClr val="tx1">
                  <a:lumMod val="75000"/>
                  <a:lumOff val="25000"/>
                </a:schemeClr>
              </a:solidFill>
              <a:latin typeface="Congenial" panose="02000503040000020004" pitchFamily="2" charset="0"/>
            </a:endParaRPr>
          </a:p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Light" panose="02000503040000020004" pitchFamily="2" charset="0"/>
              </a:rPr>
              <a:t>Brédy mons. Fabio, Coordinatore, Allera Longo Roberta, </a:t>
            </a:r>
            <a:b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Light" panose="02000503040000020004" pitchFamily="2" charset="0"/>
              </a:rPr>
            </a:b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Light" panose="02000503040000020004" pitchFamily="2" charset="0"/>
              </a:rPr>
              <a:t>Bettinelli Chiara, Borbey don Daniele, Carletto Clio, </a:t>
            </a:r>
            <a:b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Light" panose="02000503040000020004" pitchFamily="2" charset="0"/>
              </a:rPr>
            </a:b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Light" panose="02000503040000020004" pitchFamily="2" charset="0"/>
              </a:rPr>
              <a:t>Casadei Francesco, Debernardi Ivana, </a:t>
            </a:r>
            <a:r>
              <a:rPr lang="it-IT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genial Light" panose="02000503040000020004" pitchFamily="2" charset="0"/>
              </a:rPr>
              <a:t>Desandré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Light" panose="02000503040000020004" pitchFamily="2" charset="0"/>
              </a:rPr>
              <a:t> Barbara, </a:t>
            </a:r>
            <a:b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Light" panose="02000503040000020004" pitchFamily="2" charset="0"/>
              </a:rPr>
            </a:b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Light" panose="02000503040000020004" pitchFamily="2" charset="0"/>
              </a:rPr>
              <a:t>Nicco Chiara, Rivetto diac. Daniele, Rosso Erika, Viganò don Paolo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36C2EC73-FCFF-CE43-D8D7-D0E5442EE74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46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3F16EA-6584-3CAE-57EC-F66695E6D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F090FE-2A30-3F3B-915B-275FED9D0A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265684B-A413-5B98-946F-A3D13DBA9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026626" y="-5026319"/>
            <a:ext cx="2138900" cy="12191541"/>
          </a:xfrm>
          <a:custGeom>
            <a:avLst/>
            <a:gdLst>
              <a:gd name="connsiteX0" fmla="*/ 0 w 2382867"/>
              <a:gd name="connsiteY0" fmla="*/ 12191541 h 12191541"/>
              <a:gd name="connsiteX1" fmla="*/ 0 w 2382867"/>
              <a:gd name="connsiteY1" fmla="*/ 0 h 12191541"/>
              <a:gd name="connsiteX2" fmla="*/ 1758230 w 2382867"/>
              <a:gd name="connsiteY2" fmla="*/ 0 h 12191541"/>
              <a:gd name="connsiteX3" fmla="*/ 1849759 w 2382867"/>
              <a:gd name="connsiteY3" fmla="*/ 405062 h 12191541"/>
              <a:gd name="connsiteX4" fmla="*/ 2382867 w 2382867"/>
              <a:gd name="connsiteY4" fmla="*/ 6524518 h 12191541"/>
              <a:gd name="connsiteX5" fmla="*/ 1334945 w 2382867"/>
              <a:gd name="connsiteY5" fmla="*/ 12017007 h 12191541"/>
              <a:gd name="connsiteX6" fmla="*/ 1268170 w 2382867"/>
              <a:gd name="connsiteY6" fmla="*/ 12191541 h 12191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82867" h="12191541">
                <a:moveTo>
                  <a:pt x="0" y="12191541"/>
                </a:moveTo>
                <a:lnTo>
                  <a:pt x="0" y="0"/>
                </a:lnTo>
                <a:lnTo>
                  <a:pt x="1758230" y="0"/>
                </a:lnTo>
                <a:lnTo>
                  <a:pt x="1849759" y="405062"/>
                </a:lnTo>
                <a:cubicBezTo>
                  <a:pt x="2196195" y="2048010"/>
                  <a:pt x="2382867" y="4186399"/>
                  <a:pt x="2382867" y="6524518"/>
                </a:cubicBezTo>
                <a:cubicBezTo>
                  <a:pt x="2382867" y="9147937"/>
                  <a:pt x="1893395" y="10555417"/>
                  <a:pt x="1334945" y="12017007"/>
                </a:cubicBezTo>
                <a:lnTo>
                  <a:pt x="1268170" y="12191541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4AAED2C-277D-C5BF-CF5F-954121E13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27211" y="-4339476"/>
            <a:ext cx="1137882" cy="12191694"/>
          </a:xfrm>
          <a:custGeom>
            <a:avLst/>
            <a:gdLst>
              <a:gd name="connsiteX0" fmla="*/ 0 w 1240954"/>
              <a:gd name="connsiteY0" fmla="*/ 12191694 h 12191694"/>
              <a:gd name="connsiteX1" fmla="*/ 72823 w 1240954"/>
              <a:gd name="connsiteY1" fmla="*/ 12017158 h 12191694"/>
              <a:gd name="connsiteX2" fmla="*/ 1215669 w 1240954"/>
              <a:gd name="connsiteY2" fmla="*/ 6524669 h 12191694"/>
              <a:gd name="connsiteX3" fmla="*/ 634271 w 1240954"/>
              <a:gd name="connsiteY3" fmla="*/ 405211 h 12191694"/>
              <a:gd name="connsiteX4" fmla="*/ 534414 w 1240954"/>
              <a:gd name="connsiteY4" fmla="*/ 0 h 12191694"/>
              <a:gd name="connsiteX5" fmla="*/ 559698 w 1240954"/>
              <a:gd name="connsiteY5" fmla="*/ 0 h 12191694"/>
              <a:gd name="connsiteX6" fmla="*/ 659555 w 1240954"/>
              <a:gd name="connsiteY6" fmla="*/ 405211 h 12191694"/>
              <a:gd name="connsiteX7" fmla="*/ 1240954 w 1240954"/>
              <a:gd name="connsiteY7" fmla="*/ 6524669 h 12191694"/>
              <a:gd name="connsiteX8" fmla="*/ 98108 w 1240954"/>
              <a:gd name="connsiteY8" fmla="*/ 12017158 h 12191694"/>
              <a:gd name="connsiteX9" fmla="*/ 25285 w 1240954"/>
              <a:gd name="connsiteY9" fmla="*/ 12191694 h 12191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40954" h="12191694">
                <a:moveTo>
                  <a:pt x="0" y="12191694"/>
                </a:moveTo>
                <a:lnTo>
                  <a:pt x="72823" y="12017158"/>
                </a:lnTo>
                <a:cubicBezTo>
                  <a:pt x="681859" y="10555569"/>
                  <a:pt x="1215669" y="9148088"/>
                  <a:pt x="1215669" y="6524669"/>
                </a:cubicBezTo>
                <a:cubicBezTo>
                  <a:pt x="1215670" y="4186551"/>
                  <a:pt x="1012087" y="2048160"/>
                  <a:pt x="634271" y="405211"/>
                </a:cubicBezTo>
                <a:lnTo>
                  <a:pt x="534414" y="0"/>
                </a:lnTo>
                <a:lnTo>
                  <a:pt x="559698" y="0"/>
                </a:lnTo>
                <a:lnTo>
                  <a:pt x="659555" y="405211"/>
                </a:lnTo>
                <a:cubicBezTo>
                  <a:pt x="1037372" y="2048160"/>
                  <a:pt x="1240954" y="4186551"/>
                  <a:pt x="1240954" y="6524669"/>
                </a:cubicBezTo>
                <a:cubicBezTo>
                  <a:pt x="1240954" y="9148088"/>
                  <a:pt x="707144" y="10555569"/>
                  <a:pt x="98108" y="12017158"/>
                </a:cubicBezTo>
                <a:lnTo>
                  <a:pt x="25285" y="1219169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F0C8470-3B5E-F60F-1615-24653C6C9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944" y="543687"/>
            <a:ext cx="9756112" cy="1046868"/>
          </a:xfrm>
        </p:spPr>
        <p:txBody>
          <a:bodyPr anchor="ctr">
            <a:normAutofit/>
          </a:bodyPr>
          <a:lstStyle/>
          <a:p>
            <a:pPr algn="ctr"/>
            <a:r>
              <a:rPr lang="it-IT" sz="3600" dirty="0">
                <a:latin typeface="Congenial Black" panose="02000503040000020004" pitchFamily="2" charset="0"/>
              </a:rPr>
              <a:t>Ascolto di esperienze fuori diocesi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F130BD96-124B-6C0C-F52C-3EC2559B9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90529" y="-4583452"/>
            <a:ext cx="1011248" cy="12191695"/>
          </a:xfrm>
          <a:custGeom>
            <a:avLst/>
            <a:gdLst>
              <a:gd name="connsiteX0" fmla="*/ 0 w 1102849"/>
              <a:gd name="connsiteY0" fmla="*/ 12191695 h 12191695"/>
              <a:gd name="connsiteX1" fmla="*/ 65312 w 1102849"/>
              <a:gd name="connsiteY1" fmla="*/ 12017158 h 12191695"/>
              <a:gd name="connsiteX2" fmla="*/ 1090278 w 1102849"/>
              <a:gd name="connsiteY2" fmla="*/ 6524670 h 12191695"/>
              <a:gd name="connsiteX3" fmla="*/ 568848 w 1102849"/>
              <a:gd name="connsiteY3" fmla="*/ 405211 h 12191695"/>
              <a:gd name="connsiteX4" fmla="*/ 479291 w 1102849"/>
              <a:gd name="connsiteY4" fmla="*/ 0 h 12191695"/>
              <a:gd name="connsiteX5" fmla="*/ 491862 w 1102849"/>
              <a:gd name="connsiteY5" fmla="*/ 0 h 12191695"/>
              <a:gd name="connsiteX6" fmla="*/ 581419 w 1102849"/>
              <a:gd name="connsiteY6" fmla="*/ 405211 h 12191695"/>
              <a:gd name="connsiteX7" fmla="*/ 1102849 w 1102849"/>
              <a:gd name="connsiteY7" fmla="*/ 6524670 h 12191695"/>
              <a:gd name="connsiteX8" fmla="*/ 77883 w 1102849"/>
              <a:gd name="connsiteY8" fmla="*/ 12017158 h 12191695"/>
              <a:gd name="connsiteX9" fmla="*/ 12571 w 1102849"/>
              <a:gd name="connsiteY9" fmla="*/ 12191695 h 1219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02849" h="12191695">
                <a:moveTo>
                  <a:pt x="0" y="12191695"/>
                </a:moveTo>
                <a:lnTo>
                  <a:pt x="65312" y="12017158"/>
                </a:lnTo>
                <a:cubicBezTo>
                  <a:pt x="611528" y="10555569"/>
                  <a:pt x="1090278" y="9148088"/>
                  <a:pt x="1090278" y="6524670"/>
                </a:cubicBezTo>
                <a:cubicBezTo>
                  <a:pt x="1090278" y="4186551"/>
                  <a:pt x="907694" y="2048159"/>
                  <a:pt x="568848" y="405211"/>
                </a:cubicBezTo>
                <a:lnTo>
                  <a:pt x="479291" y="0"/>
                </a:lnTo>
                <a:lnTo>
                  <a:pt x="491862" y="0"/>
                </a:lnTo>
                <a:lnTo>
                  <a:pt x="581419" y="405211"/>
                </a:lnTo>
                <a:cubicBezTo>
                  <a:pt x="920265" y="2048159"/>
                  <a:pt x="1102849" y="4186551"/>
                  <a:pt x="1102849" y="6524670"/>
                </a:cubicBezTo>
                <a:cubicBezTo>
                  <a:pt x="1102849" y="9148088"/>
                  <a:pt x="624099" y="10555569"/>
                  <a:pt x="77883" y="12017158"/>
                </a:cubicBezTo>
                <a:lnTo>
                  <a:pt x="12571" y="12191695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8B10DBEB-82DE-C062-B1C6-DEE43265BC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1228018"/>
              </p:ext>
            </p:extLst>
          </p:nvPr>
        </p:nvGraphicFramePr>
        <p:xfrm>
          <a:off x="-308" y="3078072"/>
          <a:ext cx="5482377" cy="4113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E691FA-BE41-786E-61A6-078FEC33B818}"/>
              </a:ext>
            </a:extLst>
          </p:cNvPr>
          <p:cNvSpPr txBox="1">
            <a:spLocks/>
          </p:cNvSpPr>
          <p:nvPr/>
        </p:nvSpPr>
        <p:spPr>
          <a:xfrm>
            <a:off x="5122607" y="3078072"/>
            <a:ext cx="7069394" cy="2961637"/>
          </a:xfrm>
          <a:prstGeom prst="rect">
            <a:avLst/>
          </a:prstGeom>
        </p:spPr>
        <p:txBody>
          <a:bodyPr vert="horz" lIns="109728" tIns="109728" rIns="109728" bIns="91440" rtlCol="0" anchor="ctr">
            <a:noAutofit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2600" spc="0" dirty="0">
                <a:latin typeface="Congenial Light" panose="02000503040000020004" pitchFamily="2" charset="0"/>
              </a:rPr>
              <a:t>Una parte degli incontri è stata dedicata all’</a:t>
            </a:r>
            <a:r>
              <a:rPr lang="it-IT" sz="2600" b="1" spc="0" dirty="0">
                <a:latin typeface="Congenial" panose="02000503040000020004" pitchFamily="2" charset="0"/>
              </a:rPr>
              <a:t>ascolto</a:t>
            </a:r>
            <a:r>
              <a:rPr lang="it-IT" sz="2600" spc="0" dirty="0">
                <a:latin typeface="Congenial Light" panose="02000503040000020004" pitchFamily="2" charset="0"/>
              </a:rPr>
              <a:t> di alcuni esperti tra cui: </a:t>
            </a:r>
          </a:p>
          <a:p>
            <a:pPr marL="285750" indent="-285750">
              <a:lnSpc>
                <a:spcPct val="100000"/>
              </a:lnSpc>
              <a:buFontTx/>
              <a:buChar char="-"/>
            </a:pPr>
            <a:r>
              <a:rPr lang="it-IT" sz="2600" b="1" spc="0" dirty="0">
                <a:latin typeface="Congenial" panose="02000503040000020004" pitchFamily="2" charset="0"/>
              </a:rPr>
              <a:t>Mons. Valentino Bulgarelli</a:t>
            </a:r>
            <a:br>
              <a:rPr lang="it-IT" sz="2600" b="1" spc="0" dirty="0">
                <a:latin typeface="Congenial" panose="02000503040000020004" pitchFamily="2" charset="0"/>
              </a:rPr>
            </a:br>
            <a:r>
              <a:rPr lang="it-IT" sz="2000" spc="0" dirty="0">
                <a:latin typeface="Congenial Light" panose="02000503040000020004" pitchFamily="2" charset="0"/>
              </a:rPr>
              <a:t>Direttore dell’Ufficio catechistico nazionale</a:t>
            </a:r>
            <a:endParaRPr lang="it-IT" sz="2600" spc="0" dirty="0">
              <a:latin typeface="Congenial Light" panose="02000503040000020004" pitchFamily="2" charset="0"/>
            </a:endParaRPr>
          </a:p>
          <a:p>
            <a:pPr marL="285750" indent="-285750">
              <a:lnSpc>
                <a:spcPct val="100000"/>
              </a:lnSpc>
              <a:buFontTx/>
              <a:buChar char="-"/>
            </a:pPr>
            <a:r>
              <a:rPr lang="it-IT" sz="2600" b="1" spc="0" dirty="0">
                <a:latin typeface="Congenial" panose="02000503040000020004" pitchFamily="2" charset="0"/>
              </a:rPr>
              <a:t>Don Michele Roselli</a:t>
            </a:r>
            <a:br>
              <a:rPr lang="it-IT" sz="2600" b="1" spc="0" dirty="0">
                <a:latin typeface="Congenial" panose="02000503040000020004" pitchFamily="2" charset="0"/>
              </a:rPr>
            </a:br>
            <a:r>
              <a:rPr lang="it-IT" sz="2000" spc="0" dirty="0">
                <a:latin typeface="Congenial Light" panose="02000503040000020004" pitchFamily="2" charset="0"/>
              </a:rPr>
              <a:t>Vicario episcopale per la Formazione </a:t>
            </a:r>
            <a:br>
              <a:rPr lang="it-IT" sz="2000" spc="0" dirty="0">
                <a:latin typeface="Congenial Light" panose="02000503040000020004" pitchFamily="2" charset="0"/>
              </a:rPr>
            </a:br>
            <a:r>
              <a:rPr lang="it-IT" sz="2000" spc="0" dirty="0">
                <a:latin typeface="Congenial Light" panose="02000503040000020004" pitchFamily="2" charset="0"/>
              </a:rPr>
              <a:t>nella Diocesi di Torino</a:t>
            </a:r>
          </a:p>
          <a:p>
            <a:pPr marL="285750" indent="-285750">
              <a:lnSpc>
                <a:spcPct val="100000"/>
              </a:lnSpc>
              <a:buFontTx/>
              <a:buChar char="-"/>
            </a:pPr>
            <a:r>
              <a:rPr lang="it-IT" sz="2600" b="1" spc="0" dirty="0">
                <a:latin typeface="Congenial" panose="02000503040000020004" pitchFamily="2" charset="0"/>
              </a:rPr>
              <a:t>Don Luigi Donati Fogliazza</a:t>
            </a:r>
            <a:br>
              <a:rPr lang="it-IT" sz="2600" b="1" spc="0" dirty="0">
                <a:latin typeface="Congenial" panose="02000503040000020004" pitchFamily="2" charset="0"/>
              </a:rPr>
            </a:br>
            <a:r>
              <a:rPr lang="it-IT" sz="2000" spc="0" dirty="0">
                <a:latin typeface="Congenial Light" panose="02000503040000020004" pitchFamily="2" charset="0"/>
              </a:rPr>
              <a:t>Incaricato diocesano della Pastorale catechistica </a:t>
            </a:r>
            <a:br>
              <a:rPr lang="it-IT" sz="2000" spc="0" dirty="0">
                <a:latin typeface="Congenial Light" panose="02000503040000020004" pitchFamily="2" charset="0"/>
              </a:rPr>
            </a:br>
            <a:r>
              <a:rPr lang="it-IT" sz="2000" spc="0" dirty="0">
                <a:latin typeface="Congenial Light" panose="02000503040000020004" pitchFamily="2" charset="0"/>
              </a:rPr>
              <a:t>nella Diocesi di Cremona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7A4F920E-16FE-23AE-430A-1704999CA09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97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6F1499-3101-C795-CDA8-F78810E77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CE20766-D55B-4820-CF31-093FA7BE8F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8346F78-13EA-4992-42EB-5A2296ACAE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026626" y="-5026319"/>
            <a:ext cx="2138900" cy="12191541"/>
          </a:xfrm>
          <a:custGeom>
            <a:avLst/>
            <a:gdLst>
              <a:gd name="connsiteX0" fmla="*/ 0 w 2382867"/>
              <a:gd name="connsiteY0" fmla="*/ 12191541 h 12191541"/>
              <a:gd name="connsiteX1" fmla="*/ 0 w 2382867"/>
              <a:gd name="connsiteY1" fmla="*/ 0 h 12191541"/>
              <a:gd name="connsiteX2" fmla="*/ 1758230 w 2382867"/>
              <a:gd name="connsiteY2" fmla="*/ 0 h 12191541"/>
              <a:gd name="connsiteX3" fmla="*/ 1849759 w 2382867"/>
              <a:gd name="connsiteY3" fmla="*/ 405062 h 12191541"/>
              <a:gd name="connsiteX4" fmla="*/ 2382867 w 2382867"/>
              <a:gd name="connsiteY4" fmla="*/ 6524518 h 12191541"/>
              <a:gd name="connsiteX5" fmla="*/ 1334945 w 2382867"/>
              <a:gd name="connsiteY5" fmla="*/ 12017007 h 12191541"/>
              <a:gd name="connsiteX6" fmla="*/ 1268170 w 2382867"/>
              <a:gd name="connsiteY6" fmla="*/ 12191541 h 12191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82867" h="12191541">
                <a:moveTo>
                  <a:pt x="0" y="12191541"/>
                </a:moveTo>
                <a:lnTo>
                  <a:pt x="0" y="0"/>
                </a:lnTo>
                <a:lnTo>
                  <a:pt x="1758230" y="0"/>
                </a:lnTo>
                <a:lnTo>
                  <a:pt x="1849759" y="405062"/>
                </a:lnTo>
                <a:cubicBezTo>
                  <a:pt x="2196195" y="2048010"/>
                  <a:pt x="2382867" y="4186399"/>
                  <a:pt x="2382867" y="6524518"/>
                </a:cubicBezTo>
                <a:cubicBezTo>
                  <a:pt x="2382867" y="9147937"/>
                  <a:pt x="1893395" y="10555417"/>
                  <a:pt x="1334945" y="12017007"/>
                </a:cubicBezTo>
                <a:lnTo>
                  <a:pt x="1268170" y="12191541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6C42B95-9892-EBE3-17F4-276A5054A5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27211" y="-4339476"/>
            <a:ext cx="1137882" cy="12191694"/>
          </a:xfrm>
          <a:custGeom>
            <a:avLst/>
            <a:gdLst>
              <a:gd name="connsiteX0" fmla="*/ 0 w 1240954"/>
              <a:gd name="connsiteY0" fmla="*/ 12191694 h 12191694"/>
              <a:gd name="connsiteX1" fmla="*/ 72823 w 1240954"/>
              <a:gd name="connsiteY1" fmla="*/ 12017158 h 12191694"/>
              <a:gd name="connsiteX2" fmla="*/ 1215669 w 1240954"/>
              <a:gd name="connsiteY2" fmla="*/ 6524669 h 12191694"/>
              <a:gd name="connsiteX3" fmla="*/ 634271 w 1240954"/>
              <a:gd name="connsiteY3" fmla="*/ 405211 h 12191694"/>
              <a:gd name="connsiteX4" fmla="*/ 534414 w 1240954"/>
              <a:gd name="connsiteY4" fmla="*/ 0 h 12191694"/>
              <a:gd name="connsiteX5" fmla="*/ 559698 w 1240954"/>
              <a:gd name="connsiteY5" fmla="*/ 0 h 12191694"/>
              <a:gd name="connsiteX6" fmla="*/ 659555 w 1240954"/>
              <a:gd name="connsiteY6" fmla="*/ 405211 h 12191694"/>
              <a:gd name="connsiteX7" fmla="*/ 1240954 w 1240954"/>
              <a:gd name="connsiteY7" fmla="*/ 6524669 h 12191694"/>
              <a:gd name="connsiteX8" fmla="*/ 98108 w 1240954"/>
              <a:gd name="connsiteY8" fmla="*/ 12017158 h 12191694"/>
              <a:gd name="connsiteX9" fmla="*/ 25285 w 1240954"/>
              <a:gd name="connsiteY9" fmla="*/ 12191694 h 12191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40954" h="12191694">
                <a:moveTo>
                  <a:pt x="0" y="12191694"/>
                </a:moveTo>
                <a:lnTo>
                  <a:pt x="72823" y="12017158"/>
                </a:lnTo>
                <a:cubicBezTo>
                  <a:pt x="681859" y="10555569"/>
                  <a:pt x="1215669" y="9148088"/>
                  <a:pt x="1215669" y="6524669"/>
                </a:cubicBezTo>
                <a:cubicBezTo>
                  <a:pt x="1215670" y="4186551"/>
                  <a:pt x="1012087" y="2048160"/>
                  <a:pt x="634271" y="405211"/>
                </a:cubicBezTo>
                <a:lnTo>
                  <a:pt x="534414" y="0"/>
                </a:lnTo>
                <a:lnTo>
                  <a:pt x="559698" y="0"/>
                </a:lnTo>
                <a:lnTo>
                  <a:pt x="659555" y="405211"/>
                </a:lnTo>
                <a:cubicBezTo>
                  <a:pt x="1037372" y="2048160"/>
                  <a:pt x="1240954" y="4186551"/>
                  <a:pt x="1240954" y="6524669"/>
                </a:cubicBezTo>
                <a:cubicBezTo>
                  <a:pt x="1240954" y="9148088"/>
                  <a:pt x="707144" y="10555569"/>
                  <a:pt x="98108" y="12017158"/>
                </a:cubicBezTo>
                <a:lnTo>
                  <a:pt x="25285" y="1219169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6F0896F-8926-9B27-1C07-E8E955021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944" y="543687"/>
            <a:ext cx="9756112" cy="1046868"/>
          </a:xfrm>
        </p:spPr>
        <p:txBody>
          <a:bodyPr anchor="ctr">
            <a:normAutofit/>
          </a:bodyPr>
          <a:lstStyle/>
          <a:p>
            <a:pPr algn="ctr"/>
            <a:r>
              <a:rPr lang="it-IT" sz="3600" dirty="0">
                <a:latin typeface="Congenial Black" panose="02000503040000020004" pitchFamily="2" charset="0"/>
              </a:rPr>
              <a:t>Ascolto del territorio diocesano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A9C41E22-BF70-C8B7-46A5-30CFC5D18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90529" y="-4583452"/>
            <a:ext cx="1011248" cy="12191695"/>
          </a:xfrm>
          <a:custGeom>
            <a:avLst/>
            <a:gdLst>
              <a:gd name="connsiteX0" fmla="*/ 0 w 1102849"/>
              <a:gd name="connsiteY0" fmla="*/ 12191695 h 12191695"/>
              <a:gd name="connsiteX1" fmla="*/ 65312 w 1102849"/>
              <a:gd name="connsiteY1" fmla="*/ 12017158 h 12191695"/>
              <a:gd name="connsiteX2" fmla="*/ 1090278 w 1102849"/>
              <a:gd name="connsiteY2" fmla="*/ 6524670 h 12191695"/>
              <a:gd name="connsiteX3" fmla="*/ 568848 w 1102849"/>
              <a:gd name="connsiteY3" fmla="*/ 405211 h 12191695"/>
              <a:gd name="connsiteX4" fmla="*/ 479291 w 1102849"/>
              <a:gd name="connsiteY4" fmla="*/ 0 h 12191695"/>
              <a:gd name="connsiteX5" fmla="*/ 491862 w 1102849"/>
              <a:gd name="connsiteY5" fmla="*/ 0 h 12191695"/>
              <a:gd name="connsiteX6" fmla="*/ 581419 w 1102849"/>
              <a:gd name="connsiteY6" fmla="*/ 405211 h 12191695"/>
              <a:gd name="connsiteX7" fmla="*/ 1102849 w 1102849"/>
              <a:gd name="connsiteY7" fmla="*/ 6524670 h 12191695"/>
              <a:gd name="connsiteX8" fmla="*/ 77883 w 1102849"/>
              <a:gd name="connsiteY8" fmla="*/ 12017158 h 12191695"/>
              <a:gd name="connsiteX9" fmla="*/ 12571 w 1102849"/>
              <a:gd name="connsiteY9" fmla="*/ 12191695 h 1219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02849" h="12191695">
                <a:moveTo>
                  <a:pt x="0" y="12191695"/>
                </a:moveTo>
                <a:lnTo>
                  <a:pt x="65312" y="12017158"/>
                </a:lnTo>
                <a:cubicBezTo>
                  <a:pt x="611528" y="10555569"/>
                  <a:pt x="1090278" y="9148088"/>
                  <a:pt x="1090278" y="6524670"/>
                </a:cubicBezTo>
                <a:cubicBezTo>
                  <a:pt x="1090278" y="4186551"/>
                  <a:pt x="907694" y="2048159"/>
                  <a:pt x="568848" y="405211"/>
                </a:cubicBezTo>
                <a:lnTo>
                  <a:pt x="479291" y="0"/>
                </a:lnTo>
                <a:lnTo>
                  <a:pt x="491862" y="0"/>
                </a:lnTo>
                <a:lnTo>
                  <a:pt x="581419" y="405211"/>
                </a:lnTo>
                <a:cubicBezTo>
                  <a:pt x="920265" y="2048159"/>
                  <a:pt x="1102849" y="4186551"/>
                  <a:pt x="1102849" y="6524670"/>
                </a:cubicBezTo>
                <a:cubicBezTo>
                  <a:pt x="1102849" y="9148088"/>
                  <a:pt x="624099" y="10555569"/>
                  <a:pt x="77883" y="12017158"/>
                </a:cubicBezTo>
                <a:lnTo>
                  <a:pt x="12571" y="12191695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C214F20D-B1DA-A031-59D3-8D00BDEFFC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6874441"/>
              </p:ext>
            </p:extLst>
          </p:nvPr>
        </p:nvGraphicFramePr>
        <p:xfrm>
          <a:off x="-307" y="3024790"/>
          <a:ext cx="5482377" cy="4113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94E974-0AC6-713C-D351-E94D4EB90983}"/>
              </a:ext>
            </a:extLst>
          </p:cNvPr>
          <p:cNvSpPr txBox="1">
            <a:spLocks/>
          </p:cNvSpPr>
          <p:nvPr/>
        </p:nvSpPr>
        <p:spPr>
          <a:xfrm>
            <a:off x="5122606" y="3297612"/>
            <a:ext cx="7069394" cy="2522560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2600" b="1" spc="0" dirty="0">
                <a:latin typeface="Congenial" panose="02000503040000020004" pitchFamily="2" charset="0"/>
              </a:rPr>
              <a:t>Raccolta</a:t>
            </a:r>
            <a:r>
              <a:rPr lang="it-IT" sz="2600" spc="0" dirty="0">
                <a:latin typeface="Congenial Light" panose="02000503040000020004" pitchFamily="2" charset="0"/>
              </a:rPr>
              <a:t> di informazioni a partire </a:t>
            </a:r>
            <a:br>
              <a:rPr lang="it-IT" sz="2600" spc="0" dirty="0">
                <a:latin typeface="Congenial Light" panose="02000503040000020004" pitchFamily="2" charset="0"/>
              </a:rPr>
            </a:br>
            <a:r>
              <a:rPr lang="it-IT" sz="2600" spc="0" dirty="0">
                <a:latin typeface="Congenial Light" panose="02000503040000020004" pitchFamily="2" charset="0"/>
              </a:rPr>
              <a:t>dalle esperienze in essere </a:t>
            </a:r>
            <a:br>
              <a:rPr lang="it-IT" sz="2600" spc="0" dirty="0">
                <a:latin typeface="Congenial Light" panose="02000503040000020004" pitchFamily="2" charset="0"/>
              </a:rPr>
            </a:br>
            <a:r>
              <a:rPr lang="it-IT" sz="2600" spc="0" dirty="0">
                <a:latin typeface="Congenial Light" panose="02000503040000020004" pitchFamily="2" charset="0"/>
              </a:rPr>
              <a:t>già presenti sul nostro territorio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28C2AFB5-1449-D9E5-8101-3447B2DBE02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04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47B121-B2F3-1C72-726F-2922D412C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5498E65-5C8B-294F-A553-EA6677B29B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1E28163-2141-2C9F-37AC-AED4E2A26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026626" y="-5026319"/>
            <a:ext cx="2138900" cy="12191541"/>
          </a:xfrm>
          <a:custGeom>
            <a:avLst/>
            <a:gdLst>
              <a:gd name="connsiteX0" fmla="*/ 0 w 2382867"/>
              <a:gd name="connsiteY0" fmla="*/ 12191541 h 12191541"/>
              <a:gd name="connsiteX1" fmla="*/ 0 w 2382867"/>
              <a:gd name="connsiteY1" fmla="*/ 0 h 12191541"/>
              <a:gd name="connsiteX2" fmla="*/ 1758230 w 2382867"/>
              <a:gd name="connsiteY2" fmla="*/ 0 h 12191541"/>
              <a:gd name="connsiteX3" fmla="*/ 1849759 w 2382867"/>
              <a:gd name="connsiteY3" fmla="*/ 405062 h 12191541"/>
              <a:gd name="connsiteX4" fmla="*/ 2382867 w 2382867"/>
              <a:gd name="connsiteY4" fmla="*/ 6524518 h 12191541"/>
              <a:gd name="connsiteX5" fmla="*/ 1334945 w 2382867"/>
              <a:gd name="connsiteY5" fmla="*/ 12017007 h 12191541"/>
              <a:gd name="connsiteX6" fmla="*/ 1268170 w 2382867"/>
              <a:gd name="connsiteY6" fmla="*/ 12191541 h 12191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82867" h="12191541">
                <a:moveTo>
                  <a:pt x="0" y="12191541"/>
                </a:moveTo>
                <a:lnTo>
                  <a:pt x="0" y="0"/>
                </a:lnTo>
                <a:lnTo>
                  <a:pt x="1758230" y="0"/>
                </a:lnTo>
                <a:lnTo>
                  <a:pt x="1849759" y="405062"/>
                </a:lnTo>
                <a:cubicBezTo>
                  <a:pt x="2196195" y="2048010"/>
                  <a:pt x="2382867" y="4186399"/>
                  <a:pt x="2382867" y="6524518"/>
                </a:cubicBezTo>
                <a:cubicBezTo>
                  <a:pt x="2382867" y="9147937"/>
                  <a:pt x="1893395" y="10555417"/>
                  <a:pt x="1334945" y="12017007"/>
                </a:cubicBezTo>
                <a:lnTo>
                  <a:pt x="1268170" y="12191541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6668B01-F13B-23FA-E383-DF5501A38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27211" y="-4339476"/>
            <a:ext cx="1137882" cy="12191694"/>
          </a:xfrm>
          <a:custGeom>
            <a:avLst/>
            <a:gdLst>
              <a:gd name="connsiteX0" fmla="*/ 0 w 1240954"/>
              <a:gd name="connsiteY0" fmla="*/ 12191694 h 12191694"/>
              <a:gd name="connsiteX1" fmla="*/ 72823 w 1240954"/>
              <a:gd name="connsiteY1" fmla="*/ 12017158 h 12191694"/>
              <a:gd name="connsiteX2" fmla="*/ 1215669 w 1240954"/>
              <a:gd name="connsiteY2" fmla="*/ 6524669 h 12191694"/>
              <a:gd name="connsiteX3" fmla="*/ 634271 w 1240954"/>
              <a:gd name="connsiteY3" fmla="*/ 405211 h 12191694"/>
              <a:gd name="connsiteX4" fmla="*/ 534414 w 1240954"/>
              <a:gd name="connsiteY4" fmla="*/ 0 h 12191694"/>
              <a:gd name="connsiteX5" fmla="*/ 559698 w 1240954"/>
              <a:gd name="connsiteY5" fmla="*/ 0 h 12191694"/>
              <a:gd name="connsiteX6" fmla="*/ 659555 w 1240954"/>
              <a:gd name="connsiteY6" fmla="*/ 405211 h 12191694"/>
              <a:gd name="connsiteX7" fmla="*/ 1240954 w 1240954"/>
              <a:gd name="connsiteY7" fmla="*/ 6524669 h 12191694"/>
              <a:gd name="connsiteX8" fmla="*/ 98108 w 1240954"/>
              <a:gd name="connsiteY8" fmla="*/ 12017158 h 12191694"/>
              <a:gd name="connsiteX9" fmla="*/ 25285 w 1240954"/>
              <a:gd name="connsiteY9" fmla="*/ 12191694 h 12191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40954" h="12191694">
                <a:moveTo>
                  <a:pt x="0" y="12191694"/>
                </a:moveTo>
                <a:lnTo>
                  <a:pt x="72823" y="12017158"/>
                </a:lnTo>
                <a:cubicBezTo>
                  <a:pt x="681859" y="10555569"/>
                  <a:pt x="1215669" y="9148088"/>
                  <a:pt x="1215669" y="6524669"/>
                </a:cubicBezTo>
                <a:cubicBezTo>
                  <a:pt x="1215670" y="4186551"/>
                  <a:pt x="1012087" y="2048160"/>
                  <a:pt x="634271" y="405211"/>
                </a:cubicBezTo>
                <a:lnTo>
                  <a:pt x="534414" y="0"/>
                </a:lnTo>
                <a:lnTo>
                  <a:pt x="559698" y="0"/>
                </a:lnTo>
                <a:lnTo>
                  <a:pt x="659555" y="405211"/>
                </a:lnTo>
                <a:cubicBezTo>
                  <a:pt x="1037372" y="2048160"/>
                  <a:pt x="1240954" y="4186551"/>
                  <a:pt x="1240954" y="6524669"/>
                </a:cubicBezTo>
                <a:cubicBezTo>
                  <a:pt x="1240954" y="9148088"/>
                  <a:pt x="707144" y="10555569"/>
                  <a:pt x="98108" y="12017158"/>
                </a:cubicBezTo>
                <a:lnTo>
                  <a:pt x="25285" y="1219169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69DFC57-908F-6B95-67DD-577A1FA30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944" y="543687"/>
            <a:ext cx="9756112" cy="1046868"/>
          </a:xfrm>
        </p:spPr>
        <p:txBody>
          <a:bodyPr anchor="ctr">
            <a:normAutofit/>
          </a:bodyPr>
          <a:lstStyle/>
          <a:p>
            <a:pPr algn="ctr"/>
            <a:r>
              <a:rPr lang="it-IT" sz="3600" dirty="0">
                <a:latin typeface="Congenial Black" panose="02000503040000020004" pitchFamily="2" charset="0"/>
              </a:rPr>
              <a:t>Elaborazione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E83D072-9CAE-0071-A60A-BC65E6E99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90529" y="-4583452"/>
            <a:ext cx="1011248" cy="12191695"/>
          </a:xfrm>
          <a:custGeom>
            <a:avLst/>
            <a:gdLst>
              <a:gd name="connsiteX0" fmla="*/ 0 w 1102849"/>
              <a:gd name="connsiteY0" fmla="*/ 12191695 h 12191695"/>
              <a:gd name="connsiteX1" fmla="*/ 65312 w 1102849"/>
              <a:gd name="connsiteY1" fmla="*/ 12017158 h 12191695"/>
              <a:gd name="connsiteX2" fmla="*/ 1090278 w 1102849"/>
              <a:gd name="connsiteY2" fmla="*/ 6524670 h 12191695"/>
              <a:gd name="connsiteX3" fmla="*/ 568848 w 1102849"/>
              <a:gd name="connsiteY3" fmla="*/ 405211 h 12191695"/>
              <a:gd name="connsiteX4" fmla="*/ 479291 w 1102849"/>
              <a:gd name="connsiteY4" fmla="*/ 0 h 12191695"/>
              <a:gd name="connsiteX5" fmla="*/ 491862 w 1102849"/>
              <a:gd name="connsiteY5" fmla="*/ 0 h 12191695"/>
              <a:gd name="connsiteX6" fmla="*/ 581419 w 1102849"/>
              <a:gd name="connsiteY6" fmla="*/ 405211 h 12191695"/>
              <a:gd name="connsiteX7" fmla="*/ 1102849 w 1102849"/>
              <a:gd name="connsiteY7" fmla="*/ 6524670 h 12191695"/>
              <a:gd name="connsiteX8" fmla="*/ 77883 w 1102849"/>
              <a:gd name="connsiteY8" fmla="*/ 12017158 h 12191695"/>
              <a:gd name="connsiteX9" fmla="*/ 12571 w 1102849"/>
              <a:gd name="connsiteY9" fmla="*/ 12191695 h 1219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02849" h="12191695">
                <a:moveTo>
                  <a:pt x="0" y="12191695"/>
                </a:moveTo>
                <a:lnTo>
                  <a:pt x="65312" y="12017158"/>
                </a:lnTo>
                <a:cubicBezTo>
                  <a:pt x="611528" y="10555569"/>
                  <a:pt x="1090278" y="9148088"/>
                  <a:pt x="1090278" y="6524670"/>
                </a:cubicBezTo>
                <a:cubicBezTo>
                  <a:pt x="1090278" y="4186551"/>
                  <a:pt x="907694" y="2048159"/>
                  <a:pt x="568848" y="405211"/>
                </a:cubicBezTo>
                <a:lnTo>
                  <a:pt x="479291" y="0"/>
                </a:lnTo>
                <a:lnTo>
                  <a:pt x="491862" y="0"/>
                </a:lnTo>
                <a:lnTo>
                  <a:pt x="581419" y="405211"/>
                </a:lnTo>
                <a:cubicBezTo>
                  <a:pt x="920265" y="2048159"/>
                  <a:pt x="1102849" y="4186551"/>
                  <a:pt x="1102849" y="6524670"/>
                </a:cubicBezTo>
                <a:cubicBezTo>
                  <a:pt x="1102849" y="9148088"/>
                  <a:pt x="624099" y="10555569"/>
                  <a:pt x="77883" y="12017158"/>
                </a:cubicBezTo>
                <a:lnTo>
                  <a:pt x="12571" y="12191695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EB41487C-EAEF-8DAB-D5F1-2F769EA464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1854329"/>
              </p:ext>
            </p:extLst>
          </p:nvPr>
        </p:nvGraphicFramePr>
        <p:xfrm>
          <a:off x="-307" y="3024790"/>
          <a:ext cx="5482377" cy="4113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C1D7E9-B915-CDFF-659D-52762CCC1789}"/>
              </a:ext>
            </a:extLst>
          </p:cNvPr>
          <p:cNvSpPr txBox="1">
            <a:spLocks/>
          </p:cNvSpPr>
          <p:nvPr/>
        </p:nvSpPr>
        <p:spPr>
          <a:xfrm>
            <a:off x="5122300" y="3410356"/>
            <a:ext cx="7069700" cy="2297069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2600" spc="0" dirty="0">
                <a:latin typeface="Congenial Light" panose="02000503040000020004" pitchFamily="2" charset="0"/>
              </a:rPr>
              <a:t>La commissione ha realizzato </a:t>
            </a:r>
            <a:br>
              <a:rPr lang="it-IT" sz="2600" spc="0" dirty="0">
                <a:latin typeface="Congenial Light" panose="02000503040000020004" pitchFamily="2" charset="0"/>
              </a:rPr>
            </a:br>
            <a:r>
              <a:rPr lang="it-IT" sz="2600" spc="0" dirty="0">
                <a:latin typeface="Congenial Light" panose="02000503040000020004" pitchFamily="2" charset="0"/>
              </a:rPr>
              <a:t>una </a:t>
            </a:r>
            <a:r>
              <a:rPr lang="it-IT" sz="2600" b="1" spc="0" dirty="0">
                <a:latin typeface="Congenial" panose="02000503040000020004" pitchFamily="2" charset="0"/>
              </a:rPr>
              <a:t>sintesi in dieci punti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3C954E15-ED47-64CC-30A6-B076ECA1E9B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442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FD1089B-D65C-621E-9734-4AE6AAA00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4" y="1897689"/>
            <a:ext cx="3905257" cy="3062621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it-IT" sz="4000" spc="0" dirty="0">
                <a:latin typeface="Congenial" panose="02000503040000020004" pitchFamily="2" charset="0"/>
              </a:rPr>
              <a:t>Tempo favorevole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D684F8-91BF-481C-A965-722756A38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308533" y="0"/>
            <a:ext cx="7883467" cy="6858000"/>
            <a:chOff x="0" y="0"/>
            <a:chExt cx="7883467" cy="6858000"/>
          </a:xfrm>
        </p:grpSpPr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id="{05DF7B3C-29EF-4ADC-BFDC-C3A038AC43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7475746" cy="6858000"/>
            </a:xfrm>
            <a:custGeom>
              <a:avLst/>
              <a:gdLst>
                <a:gd name="connsiteX0" fmla="*/ 0 w 7475746"/>
                <a:gd name="connsiteY0" fmla="*/ 0 h 6858000"/>
                <a:gd name="connsiteX1" fmla="*/ 5859459 w 7475746"/>
                <a:gd name="connsiteY1" fmla="*/ 0 h 6858000"/>
                <a:gd name="connsiteX2" fmla="*/ 5874848 w 7475746"/>
                <a:gd name="connsiteY2" fmla="*/ 10445 h 6858000"/>
                <a:gd name="connsiteX3" fmla="*/ 7475746 w 7475746"/>
                <a:gd name="connsiteY3" fmla="*/ 3621913 h 6858000"/>
                <a:gd name="connsiteX4" fmla="*/ 5601397 w 7475746"/>
                <a:gd name="connsiteY4" fmla="*/ 6378742 h 6858000"/>
                <a:gd name="connsiteX5" fmla="*/ 5084748 w 7475746"/>
                <a:gd name="connsiteY5" fmla="*/ 6785068 h 6858000"/>
                <a:gd name="connsiteX6" fmla="*/ 4979585 w 7475746"/>
                <a:gd name="connsiteY6" fmla="*/ 6858000 h 6858000"/>
                <a:gd name="connsiteX7" fmla="*/ 0 w 7475746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75746" h="6858000">
                  <a:moveTo>
                    <a:pt x="0" y="0"/>
                  </a:moveTo>
                  <a:lnTo>
                    <a:pt x="5859459" y="0"/>
                  </a:lnTo>
                  <a:lnTo>
                    <a:pt x="5874848" y="10445"/>
                  </a:lnTo>
                  <a:cubicBezTo>
                    <a:pt x="6902010" y="751075"/>
                    <a:pt x="7475746" y="2091411"/>
                    <a:pt x="7475746" y="3621913"/>
                  </a:cubicBezTo>
                  <a:cubicBezTo>
                    <a:pt x="7475746" y="4971185"/>
                    <a:pt x="6547021" y="5605738"/>
                    <a:pt x="5601397" y="6378742"/>
                  </a:cubicBezTo>
                  <a:cubicBezTo>
                    <a:pt x="5429193" y="6519512"/>
                    <a:pt x="5258566" y="6657407"/>
                    <a:pt x="5084748" y="6785068"/>
                  </a:cubicBezTo>
                  <a:lnTo>
                    <a:pt x="497958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1">
              <a:extLst>
                <a:ext uri="{FF2B5EF4-FFF2-40B4-BE49-F238E27FC236}">
                  <a16:creationId xmlns:a16="http://schemas.microsoft.com/office/drawing/2014/main" id="{20289037-6999-491E-AA63-CC1C3CBBF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5374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497CF6DF-9FF9-4D10-B338-0BEFC0AA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3373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78B1BEA9-273B-2FD8-F33A-06F9C13042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686200"/>
              </p:ext>
            </p:extLst>
          </p:nvPr>
        </p:nvGraphicFramePr>
        <p:xfrm>
          <a:off x="5214127" y="1290098"/>
          <a:ext cx="6480000" cy="4277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A0642AF3-ABF3-67B8-0BCE-CD15416AF2F5}"/>
              </a:ext>
            </a:extLst>
          </p:cNvPr>
          <p:cNvSpPr txBox="1"/>
          <p:nvPr/>
        </p:nvSpPr>
        <p:spPr>
          <a:xfrm>
            <a:off x="402970" y="381957"/>
            <a:ext cx="175137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0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Black" panose="02000503040000020004" pitchFamily="2" charset="0"/>
              </a:rPr>
              <a:t>1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C93A1663-1356-147A-F016-D8415AD4F67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27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7FF4D317-CADD-4257-92E8-238A52B05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graphicEl>
                                              <a:dgm id="{7FF4D317-CADD-4257-92E8-238A52B057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1F3F1521-6818-4590-8C8F-A5B9B40C5E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graphicEl>
                                              <a:dgm id="{1F3F1521-6818-4590-8C8F-A5B9B40C5E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9BC10737-12D5-4A1F-9F6A-970E31138B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graphicEl>
                                              <a:dgm id="{9BC10737-12D5-4A1F-9F6A-970E31138B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5FC1C628-A371-4235-965D-4960AEC5E7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>
                                            <p:graphicEl>
                                              <a:dgm id="{5FC1C628-A371-4235-965D-4960AEC5E7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1" grpId="0" uiExpand="1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562C28-F9AB-95D9-DE41-FEE431833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A6D8792-484E-5C22-EE79-23AB6CA6E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FF0F30E-928D-3967-8E6B-D9EAC83FB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4" y="1897689"/>
            <a:ext cx="3905257" cy="3062621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it-IT" sz="4000" spc="0" dirty="0">
                <a:latin typeface="Congenial" panose="02000503040000020004" pitchFamily="2" charset="0"/>
              </a:rPr>
              <a:t>La nostra missione: prima di tutto Gesù Cristo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C61A795-A464-4B7F-7062-798C74C5E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308533" y="0"/>
            <a:ext cx="7883467" cy="6858000"/>
            <a:chOff x="0" y="0"/>
            <a:chExt cx="7883467" cy="6858000"/>
          </a:xfrm>
        </p:grpSpPr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id="{AD6DFA9F-5B6D-1439-3084-6159E230B4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7475746" cy="6858000"/>
            </a:xfrm>
            <a:custGeom>
              <a:avLst/>
              <a:gdLst>
                <a:gd name="connsiteX0" fmla="*/ 0 w 7475746"/>
                <a:gd name="connsiteY0" fmla="*/ 0 h 6858000"/>
                <a:gd name="connsiteX1" fmla="*/ 5859459 w 7475746"/>
                <a:gd name="connsiteY1" fmla="*/ 0 h 6858000"/>
                <a:gd name="connsiteX2" fmla="*/ 5874848 w 7475746"/>
                <a:gd name="connsiteY2" fmla="*/ 10445 h 6858000"/>
                <a:gd name="connsiteX3" fmla="*/ 7475746 w 7475746"/>
                <a:gd name="connsiteY3" fmla="*/ 3621913 h 6858000"/>
                <a:gd name="connsiteX4" fmla="*/ 5601397 w 7475746"/>
                <a:gd name="connsiteY4" fmla="*/ 6378742 h 6858000"/>
                <a:gd name="connsiteX5" fmla="*/ 5084748 w 7475746"/>
                <a:gd name="connsiteY5" fmla="*/ 6785068 h 6858000"/>
                <a:gd name="connsiteX6" fmla="*/ 4979585 w 7475746"/>
                <a:gd name="connsiteY6" fmla="*/ 6858000 h 6858000"/>
                <a:gd name="connsiteX7" fmla="*/ 0 w 7475746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75746" h="6858000">
                  <a:moveTo>
                    <a:pt x="0" y="0"/>
                  </a:moveTo>
                  <a:lnTo>
                    <a:pt x="5859459" y="0"/>
                  </a:lnTo>
                  <a:lnTo>
                    <a:pt x="5874848" y="10445"/>
                  </a:lnTo>
                  <a:cubicBezTo>
                    <a:pt x="6902010" y="751075"/>
                    <a:pt x="7475746" y="2091411"/>
                    <a:pt x="7475746" y="3621913"/>
                  </a:cubicBezTo>
                  <a:cubicBezTo>
                    <a:pt x="7475746" y="4971185"/>
                    <a:pt x="6547021" y="5605738"/>
                    <a:pt x="5601397" y="6378742"/>
                  </a:cubicBezTo>
                  <a:cubicBezTo>
                    <a:pt x="5429193" y="6519512"/>
                    <a:pt x="5258566" y="6657407"/>
                    <a:pt x="5084748" y="6785068"/>
                  </a:cubicBezTo>
                  <a:lnTo>
                    <a:pt x="497958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1">
              <a:extLst>
                <a:ext uri="{FF2B5EF4-FFF2-40B4-BE49-F238E27FC236}">
                  <a16:creationId xmlns:a16="http://schemas.microsoft.com/office/drawing/2014/main" id="{8EAB426E-E019-9569-1908-0B4A99F99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5374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A59E92E9-283D-BA6D-9BAC-B7679EBFB7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3373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EDA0F6BD-C66B-C834-DBB8-D18464DAC1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5874373"/>
              </p:ext>
            </p:extLst>
          </p:nvPr>
        </p:nvGraphicFramePr>
        <p:xfrm>
          <a:off x="5214127" y="1290098"/>
          <a:ext cx="6480000" cy="4277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78D2D301-0E84-0EDC-4284-6571D41488AE}"/>
              </a:ext>
            </a:extLst>
          </p:cNvPr>
          <p:cNvSpPr txBox="1"/>
          <p:nvPr/>
        </p:nvSpPr>
        <p:spPr>
          <a:xfrm>
            <a:off x="402970" y="381957"/>
            <a:ext cx="175137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0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Black" panose="02000503040000020004" pitchFamily="2" charset="0"/>
              </a:rPr>
              <a:t>2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8CE2CB23-78BC-E115-36DC-E28114E4F5F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904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80752644-AB91-4E79-A22C-F0EBD154D4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graphicEl>
                                              <a:dgm id="{80752644-AB91-4E79-A22C-F0EBD154D4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CD65E9B1-4312-41C6-890A-FBED7D6026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graphicEl>
                                              <a:dgm id="{CD65E9B1-4312-41C6-890A-FBED7D6026D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D156BB22-30A5-4454-9821-665CD20376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graphicEl>
                                              <a:dgm id="{D156BB22-30A5-4454-9821-665CD20376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93396BE9-4DC1-4850-A37E-7B3245971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>
                                            <p:graphicEl>
                                              <a:dgm id="{93396BE9-4DC1-4850-A37E-7B32459714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1" grpId="0" uiExpand="1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5A9843-BEF9-D0E3-3CFE-9D6504BA1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511525A-61C8-00DC-A3C6-743439B9F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CAB09C2-17D6-D5A8-6D6D-403A6E5CB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4" y="1897689"/>
            <a:ext cx="3905257" cy="3062621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it-IT" sz="4000" spc="0" dirty="0">
                <a:latin typeface="Congenial" panose="02000503040000020004" pitchFamily="2" charset="0"/>
              </a:rPr>
              <a:t>Da 0 a 100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5F34C93-73A0-F1A2-F3E6-907D213FE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308533" y="0"/>
            <a:ext cx="7883467" cy="6858000"/>
            <a:chOff x="0" y="0"/>
            <a:chExt cx="7883467" cy="6858000"/>
          </a:xfrm>
        </p:grpSpPr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id="{14B4FEDA-161B-5F6E-9664-B13765DBED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7475746" cy="6858000"/>
            </a:xfrm>
            <a:custGeom>
              <a:avLst/>
              <a:gdLst>
                <a:gd name="connsiteX0" fmla="*/ 0 w 7475746"/>
                <a:gd name="connsiteY0" fmla="*/ 0 h 6858000"/>
                <a:gd name="connsiteX1" fmla="*/ 5859459 w 7475746"/>
                <a:gd name="connsiteY1" fmla="*/ 0 h 6858000"/>
                <a:gd name="connsiteX2" fmla="*/ 5874848 w 7475746"/>
                <a:gd name="connsiteY2" fmla="*/ 10445 h 6858000"/>
                <a:gd name="connsiteX3" fmla="*/ 7475746 w 7475746"/>
                <a:gd name="connsiteY3" fmla="*/ 3621913 h 6858000"/>
                <a:gd name="connsiteX4" fmla="*/ 5601397 w 7475746"/>
                <a:gd name="connsiteY4" fmla="*/ 6378742 h 6858000"/>
                <a:gd name="connsiteX5" fmla="*/ 5084748 w 7475746"/>
                <a:gd name="connsiteY5" fmla="*/ 6785068 h 6858000"/>
                <a:gd name="connsiteX6" fmla="*/ 4979585 w 7475746"/>
                <a:gd name="connsiteY6" fmla="*/ 6858000 h 6858000"/>
                <a:gd name="connsiteX7" fmla="*/ 0 w 7475746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75746" h="6858000">
                  <a:moveTo>
                    <a:pt x="0" y="0"/>
                  </a:moveTo>
                  <a:lnTo>
                    <a:pt x="5859459" y="0"/>
                  </a:lnTo>
                  <a:lnTo>
                    <a:pt x="5874848" y="10445"/>
                  </a:lnTo>
                  <a:cubicBezTo>
                    <a:pt x="6902010" y="751075"/>
                    <a:pt x="7475746" y="2091411"/>
                    <a:pt x="7475746" y="3621913"/>
                  </a:cubicBezTo>
                  <a:cubicBezTo>
                    <a:pt x="7475746" y="4971185"/>
                    <a:pt x="6547021" y="5605738"/>
                    <a:pt x="5601397" y="6378742"/>
                  </a:cubicBezTo>
                  <a:cubicBezTo>
                    <a:pt x="5429193" y="6519512"/>
                    <a:pt x="5258566" y="6657407"/>
                    <a:pt x="5084748" y="6785068"/>
                  </a:cubicBezTo>
                  <a:lnTo>
                    <a:pt x="497958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1">
              <a:extLst>
                <a:ext uri="{FF2B5EF4-FFF2-40B4-BE49-F238E27FC236}">
                  <a16:creationId xmlns:a16="http://schemas.microsoft.com/office/drawing/2014/main" id="{2F623AC4-6FA5-2A5E-B361-09724E6681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5374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FED1F64B-8A43-9AD9-D864-2BCDBF81CE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3373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aphicFrame>
        <p:nvGraphicFramePr>
          <p:cNvPr id="23" name="Segnaposto contenuto 2">
            <a:extLst>
              <a:ext uri="{FF2B5EF4-FFF2-40B4-BE49-F238E27FC236}">
                <a16:creationId xmlns:a16="http://schemas.microsoft.com/office/drawing/2014/main" id="{5AD4C947-44CD-2200-D056-F5DAAA5AB4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2320086"/>
              </p:ext>
            </p:extLst>
          </p:nvPr>
        </p:nvGraphicFramePr>
        <p:xfrm>
          <a:off x="5214127" y="1290098"/>
          <a:ext cx="6480000" cy="4277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63C8A677-CAF7-0871-963E-E7235D97EABA}"/>
              </a:ext>
            </a:extLst>
          </p:cNvPr>
          <p:cNvSpPr txBox="1"/>
          <p:nvPr/>
        </p:nvSpPr>
        <p:spPr>
          <a:xfrm>
            <a:off x="402970" y="381957"/>
            <a:ext cx="175137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0" dirty="0">
                <a:solidFill>
                  <a:schemeClr val="tx1">
                    <a:lumMod val="75000"/>
                    <a:lumOff val="25000"/>
                  </a:schemeClr>
                </a:solidFill>
                <a:latin typeface="Congenial Black" panose="02000503040000020004" pitchFamily="2" charset="0"/>
              </a:rPr>
              <a:t>3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D33B8887-74B1-3834-67F6-03EC9C4F8D7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056" y="181310"/>
            <a:ext cx="979409" cy="118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657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6B06951F-C0FE-436F-A408-232A3A480C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>
                                            <p:graphicEl>
                                              <a:dgm id="{6B06951F-C0FE-436F-A408-232A3A480C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9EAA0D52-1C10-4817-8491-52A71FD5D2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>
                                            <p:graphicEl>
                                              <a:dgm id="{9EAA0D52-1C10-4817-8491-52A71FD5D2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8506EC64-45AE-4CC0-9072-1E10AF37DE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>
                                            <p:graphicEl>
                                              <a:dgm id="{8506EC64-45AE-4CC0-9072-1E10AF37DE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12537223-E48D-498B-8155-380F83255F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>
                                            <p:graphicEl>
                                              <a:dgm id="{12537223-E48D-498B-8155-380F83255F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3" grpId="0" uiExpand="1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SketchLinesVTI">
  <a:themeElements>
    <a:clrScheme name="Arancione ross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</TotalTime>
  <Words>484</Words>
  <Application>Microsoft Office PowerPoint</Application>
  <PresentationFormat>Widescreen</PresentationFormat>
  <Paragraphs>80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6" baseType="lpstr">
      <vt:lpstr>Meiryo</vt:lpstr>
      <vt:lpstr>Congenial</vt:lpstr>
      <vt:lpstr>Congenial Black</vt:lpstr>
      <vt:lpstr>Congenial Light</vt:lpstr>
      <vt:lpstr>Corbel</vt:lpstr>
      <vt:lpstr>SketchLinesVTI</vt:lpstr>
      <vt:lpstr>Bozza  di Linee guida</vt:lpstr>
      <vt:lpstr>Il cammino fino a oggi</vt:lpstr>
      <vt:lpstr>Gruppo di lavoro</vt:lpstr>
      <vt:lpstr>Ascolto di esperienze fuori diocesi</vt:lpstr>
      <vt:lpstr>Ascolto del territorio diocesano</vt:lpstr>
      <vt:lpstr>Elaborazione</vt:lpstr>
      <vt:lpstr>Tempo favorevole</vt:lpstr>
      <vt:lpstr>La nostra missione: prima di tutto Gesù Cristo</vt:lpstr>
      <vt:lpstr>Da 0 a 100</vt:lpstr>
      <vt:lpstr>Comunità punto  di partenza  e di arrivo</vt:lpstr>
      <vt:lpstr>L’Eucaristia comunque  al centro</vt:lpstr>
      <vt:lpstr>A misura  di famiglia</vt:lpstr>
      <vt:lpstr>Unità parrocchiali  e oratori</vt:lpstr>
      <vt:lpstr>Associazioni e movimenti</vt:lpstr>
      <vt:lpstr>Iniziazione cristiana  e non solo catechismo</vt:lpstr>
      <vt:lpstr>Per attuare  le linee</vt:lpstr>
      <vt:lpstr>Le tappe  del cammino</vt:lpstr>
      <vt:lpstr>Il lavoro  da qui a giugno</vt:lpstr>
      <vt:lpstr>Presentazione standard di PowerPoint</vt:lpstr>
      <vt:lpstr>Grazie  e buon lavoro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Daniele Rivetto</dc:creator>
  <cp:lastModifiedBy>Daniele Rivetto</cp:lastModifiedBy>
  <cp:revision>9</cp:revision>
  <dcterms:created xsi:type="dcterms:W3CDTF">2026-03-16T11:05:56Z</dcterms:created>
  <dcterms:modified xsi:type="dcterms:W3CDTF">2026-03-19T11:54:01Z</dcterms:modified>
</cp:coreProperties>
</file>